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7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8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9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16.xml" ContentType="application/vnd.openxmlformats-officedocument.presentationml.notesSlid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17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8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23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notesSlides/notesSlide26.xml" ContentType="application/vnd.openxmlformats-officedocument.presentationml.notesSlide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notesSlides/notesSlide27.xml" ContentType="application/vnd.openxmlformats-officedocument.presentationml.notesSlide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notesSlides/notesSlide28.xml" ContentType="application/vnd.openxmlformats-officedocument.presentationml.notesSlide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notesSlides/notesSlide29.xml" ContentType="application/vnd.openxmlformats-officedocument.presentationml.notesSlide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notesSlides/notesSlide30.xml" ContentType="application/vnd.openxmlformats-officedocument.presentationml.notesSlide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31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notesSlides/notesSlide32.xml" ContentType="application/vnd.openxmlformats-officedocument.presentationml.notesSlide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notesSlides/notesSlide33.xml" ContentType="application/vnd.openxmlformats-officedocument.presentationml.notesSlide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notesSlides/notesSlide36.xml" ContentType="application/vnd.openxmlformats-officedocument.presentationml.notesSlide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tags/tag274.xml" ContentType="application/vnd.openxmlformats-officedocument.presentationml.tags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10" r:id="rId1"/>
  </p:sldMasterIdLst>
  <p:notesMasterIdLst>
    <p:notesMasterId r:id="rId54"/>
  </p:notesMasterIdLst>
  <p:handoutMasterIdLst>
    <p:handoutMasterId r:id="rId55"/>
  </p:handoutMasterIdLst>
  <p:sldIdLst>
    <p:sldId id="256" r:id="rId2"/>
    <p:sldId id="1696" r:id="rId3"/>
    <p:sldId id="1776" r:id="rId4"/>
    <p:sldId id="1446" r:id="rId5"/>
    <p:sldId id="1589" r:id="rId6"/>
    <p:sldId id="1197" r:id="rId7"/>
    <p:sldId id="1817" r:id="rId8"/>
    <p:sldId id="1756" r:id="rId9"/>
    <p:sldId id="1785" r:id="rId10"/>
    <p:sldId id="1757" r:id="rId11"/>
    <p:sldId id="1759" r:id="rId12"/>
    <p:sldId id="1761" r:id="rId13"/>
    <p:sldId id="1762" r:id="rId14"/>
    <p:sldId id="1763" r:id="rId15"/>
    <p:sldId id="1758" r:id="rId16"/>
    <p:sldId id="1766" r:id="rId17"/>
    <p:sldId id="1787" r:id="rId18"/>
    <p:sldId id="1768" r:id="rId19"/>
    <p:sldId id="1769" r:id="rId20"/>
    <p:sldId id="1778" r:id="rId21"/>
    <p:sldId id="1779" r:id="rId22"/>
    <p:sldId id="1780" r:id="rId23"/>
    <p:sldId id="1781" r:id="rId24"/>
    <p:sldId id="1794" r:id="rId25"/>
    <p:sldId id="1783" r:id="rId26"/>
    <p:sldId id="1784" r:id="rId27"/>
    <p:sldId id="1773" r:id="rId28"/>
    <p:sldId id="1816" r:id="rId29"/>
    <p:sldId id="1771" r:id="rId30"/>
    <p:sldId id="1805" r:id="rId31"/>
    <p:sldId id="1792" r:id="rId32"/>
    <p:sldId id="1793" r:id="rId33"/>
    <p:sldId id="1774" r:id="rId34"/>
    <p:sldId id="1800" r:id="rId35"/>
    <p:sldId id="1801" r:id="rId36"/>
    <p:sldId id="1795" r:id="rId37"/>
    <p:sldId id="1804" r:id="rId38"/>
    <p:sldId id="1796" r:id="rId39"/>
    <p:sldId id="1806" r:id="rId40"/>
    <p:sldId id="1797" r:id="rId41"/>
    <p:sldId id="1799" r:id="rId42"/>
    <p:sldId id="1803" r:id="rId43"/>
    <p:sldId id="1807" r:id="rId44"/>
    <p:sldId id="1809" r:id="rId45"/>
    <p:sldId id="1808" r:id="rId46"/>
    <p:sldId id="1810" r:id="rId47"/>
    <p:sldId id="1811" r:id="rId48"/>
    <p:sldId id="1812" r:id="rId49"/>
    <p:sldId id="1813" r:id="rId50"/>
    <p:sldId id="1814" r:id="rId51"/>
    <p:sldId id="1819" r:id="rId52"/>
    <p:sldId id="1815" r:id="rId53"/>
  </p:sldIdLst>
  <p:sldSz cx="12192000" cy="6858000"/>
  <p:notesSz cx="6805613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8" pos="133" userDrawn="1">
          <p15:clr>
            <a:srgbClr val="A4A3A4"/>
          </p15:clr>
        </p15:guide>
        <p15:guide id="30" orient="horz" pos="4010" userDrawn="1">
          <p15:clr>
            <a:srgbClr val="A4A3A4"/>
          </p15:clr>
        </p15:guide>
        <p15:guide id="31" orient="horz" pos="2523" userDrawn="1">
          <p15:clr>
            <a:srgbClr val="A4A3A4"/>
          </p15:clr>
        </p15:guide>
        <p15:guide id="33" orient="horz" pos="382" userDrawn="1">
          <p15:clr>
            <a:srgbClr val="A4A3A4"/>
          </p15:clr>
        </p15:guide>
        <p15:guide id="34" pos="5582" userDrawn="1">
          <p15:clr>
            <a:srgbClr val="A4A3A4"/>
          </p15:clr>
        </p15:guide>
        <p15:guide id="36" pos="267" userDrawn="1">
          <p15:clr>
            <a:srgbClr val="A4A3A4"/>
          </p15:clr>
        </p15:guide>
        <p15:guide id="37" pos="5716" userDrawn="1">
          <p15:clr>
            <a:srgbClr val="A4A3A4"/>
          </p15:clr>
        </p15:guide>
        <p15:guide id="38" orient="horz" pos="672" userDrawn="1">
          <p15:clr>
            <a:srgbClr val="A4A3A4"/>
          </p15:clr>
        </p15:guide>
        <p15:guide id="39" orient="horz" pos="92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 미경" initials="정미" lastIdx="67" clrIdx="0"/>
  <p:cmAuthor id="2" name="정 하나" initials="정하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312"/>
    <a:srgbClr val="FFFFFF"/>
    <a:srgbClr val="E9EFF4"/>
    <a:srgbClr val="F0FDFF"/>
    <a:srgbClr val="F5F7FA"/>
    <a:srgbClr val="B0A2A6"/>
    <a:srgbClr val="F4F7FA"/>
    <a:srgbClr val="404040"/>
    <a:srgbClr val="4472C4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8" autoAdjust="0"/>
    <p:restoredTop sz="98165" autoAdjust="0"/>
  </p:normalViewPr>
  <p:slideViewPr>
    <p:cSldViewPr>
      <p:cViewPr>
        <p:scale>
          <a:sx n="150" d="100"/>
          <a:sy n="150" d="100"/>
        </p:scale>
        <p:origin x="2050" y="1114"/>
      </p:cViewPr>
      <p:guideLst>
        <p:guide pos="133"/>
        <p:guide orient="horz" pos="4010"/>
        <p:guide orient="horz" pos="2523"/>
        <p:guide orient="horz" pos="382"/>
        <p:guide pos="5582"/>
        <p:guide pos="267"/>
        <p:guide pos="5716"/>
        <p:guide orient="horz" pos="672"/>
        <p:guide orient="horz" pos="926"/>
      </p:guideLst>
    </p:cSldViewPr>
  </p:slideViewPr>
  <p:outlineViewPr>
    <p:cViewPr>
      <p:scale>
        <a:sx n="33" d="100"/>
        <a:sy n="33" d="100"/>
      </p:scale>
      <p:origin x="0" y="-31493"/>
    </p:cViewPr>
  </p:outlineViewPr>
  <p:notesTextViewPr>
    <p:cViewPr>
      <p:scale>
        <a:sx n="20" d="100"/>
        <a:sy n="20" d="100"/>
      </p:scale>
      <p:origin x="0" y="0"/>
    </p:cViewPr>
  </p:notesTextViewPr>
  <p:sorterViewPr>
    <p:cViewPr varScale="1">
      <p:scale>
        <a:sx n="1" d="1"/>
        <a:sy n="1" d="1"/>
      </p:scale>
      <p:origin x="0" y="3648"/>
    </p:cViewPr>
  </p:sorterViewPr>
  <p:notesViewPr>
    <p:cSldViewPr>
      <p:cViewPr varScale="1">
        <p:scale>
          <a:sx n="76" d="100"/>
          <a:sy n="76" d="100"/>
        </p:scale>
        <p:origin x="1866" y="102"/>
      </p:cViewPr>
      <p:guideLst/>
    </p:cSldViewPr>
  </p:notesViewPr>
  <p:gridSpacing cx="57600" cy="576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8693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8693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CFB55156-3AE5-4B30-A5DE-5E92E92E1313}" type="datetimeFigureOut">
              <a:rPr lang="ko-KR" altLang="en-US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pPr/>
              <a:t>2024-08-14</a:t>
            </a:fld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40647"/>
            <a:ext cx="2949099" cy="498692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7"/>
            <a:ext cx="2949099" cy="498692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94283C72-8DAD-49D2-92AA-7BF45E3660E3}" type="slidenum">
              <a:rPr lang="ko-KR" altLang="en-US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pPr/>
              <a:t>‹#›</a:t>
            </a:fld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5916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8693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8693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4AF28D2C-A3CD-4A0E-AFF2-AB88BE0645CC}" type="datetimeFigureOut">
              <a:rPr lang="ko-KR" altLang="en-US" smtClean="0"/>
              <a:pPr/>
              <a:t>2024-08-14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7"/>
            <a:ext cx="2949099" cy="498692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7"/>
            <a:ext cx="2949099" cy="498692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D72791DF-62A7-405B-857D-C514650BB17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37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1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1pPr>
    <a:lvl2pPr marL="457121" algn="l" defTabSz="914241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2pPr>
    <a:lvl3pPr marL="914241" algn="l" defTabSz="914241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3pPr>
    <a:lvl4pPr marL="1371362" algn="l" defTabSz="914241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4pPr>
    <a:lvl5pPr marL="1828482" algn="l" defTabSz="914241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5pPr>
    <a:lvl6pPr marL="2285603" algn="l" defTabSz="914241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3" algn="l" defTabSz="914241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4" algn="l" defTabSz="914241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241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6871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443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3976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595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120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964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756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4922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8483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848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233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6726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10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880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0986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3371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8018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3722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3024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124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71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81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2471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081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1040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7120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2346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9890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466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1151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9948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3166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98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274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0129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8302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33138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97033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8050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0907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068221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397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715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333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434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742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3013"/>
            <a:ext cx="5961063" cy="33543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791DF-62A7-405B-857D-C514650BB17B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82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358382694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이노션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시승경험 고도화 솔루션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DEMS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V1.5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2024.08.14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PC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Tablet</a:t>
                      </a:r>
                      <a:endParaRPr lang="ko-KR" altLang="en-US" sz="8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12365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36950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95764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2283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개정이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0606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7"/>
          <p:cNvSpPr>
            <a:spLocks noGrp="1"/>
          </p:cNvSpPr>
          <p:nvPr>
            <p:ph type="title"/>
          </p:nvPr>
        </p:nvSpPr>
        <p:spPr>
          <a:xfrm>
            <a:off x="739482" y="1693737"/>
            <a:ext cx="10515600" cy="895934"/>
          </a:xfrm>
          <a:prstGeom prst="rect">
            <a:avLst/>
          </a:prstGeom>
        </p:spPr>
        <p:txBody>
          <a:bodyPr anchor="ctr"/>
          <a:lstStyle>
            <a:lvl1pPr algn="r">
              <a:defRPr b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9424328" y="5216666"/>
            <a:ext cx="1830753" cy="344487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969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62722" indent="0">
              <a:buNone/>
              <a:defRPr sz="1969"/>
            </a:lvl2pPr>
            <a:lvl3pPr marL="1125444" indent="0">
              <a:buNone/>
              <a:defRPr sz="1969"/>
            </a:lvl3pPr>
            <a:lvl4pPr marL="1688165" indent="0">
              <a:buNone/>
              <a:defRPr sz="1969"/>
            </a:lvl4pPr>
            <a:lvl5pPr marL="2250887" indent="0">
              <a:buNone/>
              <a:defRPr sz="1969"/>
            </a:lvl5pPr>
          </a:lstStyle>
          <a:p>
            <a:pPr lvl="0"/>
            <a:r>
              <a:rPr lang="ko-KR" altLang="en-US" dirty="0"/>
              <a:t>작성일자</a:t>
            </a:r>
          </a:p>
        </p:txBody>
      </p:sp>
      <p:sp>
        <p:nvSpPr>
          <p:cNvPr id="15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>
            <a:off x="9424328" y="4128653"/>
            <a:ext cx="1830753" cy="344487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969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62722" indent="0">
              <a:buNone/>
              <a:defRPr sz="1969"/>
            </a:lvl2pPr>
            <a:lvl3pPr marL="1125444" indent="0">
              <a:buNone/>
              <a:defRPr sz="1969"/>
            </a:lvl3pPr>
            <a:lvl4pPr marL="1688165" indent="0">
              <a:buNone/>
              <a:defRPr sz="1969"/>
            </a:lvl4pPr>
            <a:lvl5pPr marL="2250887" indent="0">
              <a:buNone/>
              <a:defRPr sz="1969"/>
            </a:lvl5pPr>
          </a:lstStyle>
          <a:p>
            <a:pPr lvl="0"/>
            <a:r>
              <a:rPr lang="ko-KR" altLang="en-US" dirty="0"/>
              <a:t>버전</a:t>
            </a:r>
          </a:p>
        </p:txBody>
      </p:sp>
      <p:sp>
        <p:nvSpPr>
          <p:cNvPr id="18" name="텍스트 개체 틀 15"/>
          <p:cNvSpPr>
            <a:spLocks noGrp="1"/>
          </p:cNvSpPr>
          <p:nvPr>
            <p:ph type="body" sz="quarter" idx="16"/>
          </p:nvPr>
        </p:nvSpPr>
        <p:spPr>
          <a:xfrm>
            <a:off x="739482" y="2741779"/>
            <a:ext cx="10515600" cy="514350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Arial" panose="020B0604020202020204" pitchFamily="34" charset="0"/>
              <a:buNone/>
              <a:defRPr sz="2954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62722" indent="0" algn="ctr">
              <a:buFont typeface="Arial" panose="020B0604020202020204" pitchFamily="34" charset="0"/>
              <a:buNone/>
              <a:defRPr/>
            </a:lvl2pPr>
            <a:lvl3pPr marL="1125444" indent="0" algn="ctr">
              <a:buFont typeface="Arial" panose="020B0604020202020204" pitchFamily="34" charset="0"/>
              <a:buNone/>
              <a:defRPr/>
            </a:lvl3pPr>
            <a:lvl4pPr marL="1688165" indent="0" algn="ctr">
              <a:buFont typeface="Arial" panose="020B0604020202020204" pitchFamily="34" charset="0"/>
              <a:buNone/>
              <a:defRPr/>
            </a:lvl4pPr>
            <a:lvl5pPr marL="2250887" indent="0" algn="ctr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8511186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개정이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cxnSpLocks/>
          </p:cNvCxnSpPr>
          <p:nvPr userDrawn="1"/>
        </p:nvCxnSpPr>
        <p:spPr>
          <a:xfrm>
            <a:off x="969600" y="2597976"/>
            <a:ext cx="10135163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5457970" y="1842565"/>
            <a:ext cx="5646794" cy="576000"/>
          </a:xfrm>
          <a:prstGeom prst="rect">
            <a:avLst/>
          </a:prstGeom>
        </p:spPr>
        <p:txBody>
          <a:bodyPr rIns="180000" anchor="ctr"/>
          <a:lstStyle>
            <a:lvl1pPr marL="0" indent="0" algn="r" defTabSz="1125248" rtl="0" eaLnBrk="1" latinLnBrk="1" hangingPunct="1">
              <a:buNone/>
              <a:defRPr lang="ko-KR" altLang="en-US" sz="3939" b="1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0" algn="r" defTabSz="1125248" rtl="0" eaLnBrk="1" latinLnBrk="1" hangingPunct="1">
              <a:defRPr lang="ko-KR" altLang="en-US" sz="3939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</a:lstStyle>
          <a:p>
            <a:pPr lvl="0"/>
            <a:r>
              <a:rPr lang="ko-KR" altLang="en-US" dirty="0"/>
              <a:t>서브 항목명</a:t>
            </a:r>
          </a:p>
        </p:txBody>
      </p:sp>
    </p:spTree>
    <p:extLst>
      <p:ext uri="{BB962C8B-B14F-4D97-AF65-F5344CB8AC3E}">
        <p14:creationId xmlns:p14="http://schemas.microsoft.com/office/powerpoint/2010/main" val="3914855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개정이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256705" y="488359"/>
            <a:ext cx="10221301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668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개정이력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5344763" y="2597977"/>
            <a:ext cx="5760000" cy="87923"/>
            <a:chOff x="2542620" y="2597976"/>
            <a:chExt cx="6480000" cy="87923"/>
          </a:xfrm>
        </p:grpSpPr>
        <p:cxnSp>
          <p:nvCxnSpPr>
            <p:cNvPr id="5" name="직선 연결선 4"/>
            <p:cNvCxnSpPr/>
            <p:nvPr userDrawn="1"/>
          </p:nvCxnSpPr>
          <p:spPr>
            <a:xfrm>
              <a:off x="2542620" y="2597976"/>
              <a:ext cx="6480000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 userDrawn="1"/>
          </p:nvCxnSpPr>
          <p:spPr>
            <a:xfrm>
              <a:off x="2542620" y="2685899"/>
              <a:ext cx="6480000" cy="0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5457970" y="1842565"/>
            <a:ext cx="5646794" cy="576000"/>
          </a:xfrm>
          <a:prstGeom prst="rect">
            <a:avLst/>
          </a:prstGeom>
        </p:spPr>
        <p:txBody>
          <a:bodyPr rIns="180000" anchor="ctr"/>
          <a:lstStyle>
            <a:lvl1pPr marL="0" indent="0" algn="r" defTabSz="1125248" rtl="0" eaLnBrk="1" latinLnBrk="1" hangingPunct="1">
              <a:buNone/>
              <a:defRPr lang="ko-KR" altLang="en-US" sz="3939" b="1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0" algn="r" defTabSz="1125248" rtl="0" eaLnBrk="1" latinLnBrk="1" hangingPunct="1">
              <a:defRPr lang="ko-KR" altLang="en-US" sz="3939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1 Depth Menu</a:t>
            </a:r>
            <a:endParaRPr lang="ko-KR" altLang="en-US" dirty="0"/>
          </a:p>
        </p:txBody>
      </p:sp>
      <p:sp>
        <p:nvSpPr>
          <p:cNvPr id="7" name="텍스트 개체 틀 13"/>
          <p:cNvSpPr>
            <a:spLocks noGrp="1"/>
          </p:cNvSpPr>
          <p:nvPr>
            <p:ph type="body" sz="quarter" idx="11" hasCustomPrompt="1"/>
          </p:nvPr>
        </p:nvSpPr>
        <p:spPr>
          <a:xfrm>
            <a:off x="6875815" y="2853000"/>
            <a:ext cx="4228949" cy="1555200"/>
          </a:xfrm>
          <a:prstGeom prst="rect">
            <a:avLst/>
          </a:prstGeom>
        </p:spPr>
        <p:txBody>
          <a:bodyPr rIns="180000" anchor="t"/>
          <a:lstStyle>
            <a:lvl1pPr marL="422041" indent="-422041" algn="l" defTabSz="1125248" rtl="0" eaLnBrk="1" latinLnBrk="1" hangingPunct="1">
              <a:buFont typeface="Arial" panose="020B0604020202020204" pitchFamily="34" charset="0"/>
              <a:buChar char="•"/>
              <a:defRPr lang="ko-KR" altLang="en-US" sz="2708" b="1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0" algn="r" defTabSz="1125248" rtl="0" eaLnBrk="1" latinLnBrk="1" hangingPunct="1">
              <a:defRPr lang="ko-KR" altLang="en-US" sz="3939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1 Depth Menu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6675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개정이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5344763" y="2597977"/>
            <a:ext cx="5760000" cy="87923"/>
            <a:chOff x="2542620" y="2597976"/>
            <a:chExt cx="6480000" cy="87923"/>
          </a:xfrm>
        </p:grpSpPr>
        <p:cxnSp>
          <p:nvCxnSpPr>
            <p:cNvPr id="5" name="직선 연결선 4"/>
            <p:cNvCxnSpPr/>
            <p:nvPr userDrawn="1"/>
          </p:nvCxnSpPr>
          <p:spPr>
            <a:xfrm>
              <a:off x="2542620" y="2597976"/>
              <a:ext cx="6480000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 userDrawn="1"/>
          </p:nvCxnSpPr>
          <p:spPr>
            <a:xfrm>
              <a:off x="2542620" y="2685899"/>
              <a:ext cx="6480000" cy="0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텍스트 개체 틀 13"/>
          <p:cNvSpPr>
            <a:spLocks noGrp="1"/>
          </p:cNvSpPr>
          <p:nvPr>
            <p:ph type="body" sz="quarter" idx="10" hasCustomPrompt="1"/>
          </p:nvPr>
        </p:nvSpPr>
        <p:spPr>
          <a:xfrm>
            <a:off x="5457970" y="1842565"/>
            <a:ext cx="5646794" cy="576000"/>
          </a:xfrm>
          <a:prstGeom prst="rect">
            <a:avLst/>
          </a:prstGeom>
        </p:spPr>
        <p:txBody>
          <a:bodyPr rIns="180000" anchor="ctr"/>
          <a:lstStyle>
            <a:lvl1pPr marL="0" indent="0" algn="r" defTabSz="1125248" rtl="0" eaLnBrk="1" latinLnBrk="1" hangingPunct="1">
              <a:buNone/>
              <a:defRPr lang="ko-KR" altLang="en-US" sz="3939" b="1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0" algn="r" defTabSz="1125248" rtl="0" eaLnBrk="1" latinLnBrk="1" hangingPunct="1">
              <a:defRPr lang="ko-KR" altLang="en-US" sz="3939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0" algn="r" defTabSz="1125248" rtl="0" eaLnBrk="1" latinLnBrk="1" hangingPunct="1">
              <a:defRPr lang="ko-KR" altLang="en-US" sz="3939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</a:lstStyle>
          <a:p>
            <a:pPr lvl="0"/>
            <a:r>
              <a:rPr lang="ko-KR" altLang="en-US" dirty="0"/>
              <a:t>서브 항목명</a:t>
            </a:r>
          </a:p>
        </p:txBody>
      </p:sp>
    </p:spTree>
    <p:extLst>
      <p:ext uri="{BB962C8B-B14F-4D97-AF65-F5344CB8AC3E}">
        <p14:creationId xmlns:p14="http://schemas.microsoft.com/office/powerpoint/2010/main" val="312327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45802146"/>
              </p:ext>
            </p:extLst>
          </p:nvPr>
        </p:nvGraphicFramePr>
        <p:xfrm>
          <a:off x="0" y="0"/>
          <a:ext cx="12192003" cy="21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7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7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설계</a:t>
                      </a:r>
                      <a:r>
                        <a:rPr lang="en-US" altLang="ko-KR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가이드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7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V0.1</a:t>
                      </a:r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2018.12.17</a:t>
                      </a:r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98098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08359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30542454"/>
              </p:ext>
            </p:extLst>
          </p:nvPr>
        </p:nvGraphicFramePr>
        <p:xfrm>
          <a:off x="0" y="0"/>
          <a:ext cx="12192003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7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7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7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7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V0.1</a:t>
                      </a:r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7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2024.07.31</a:t>
                      </a:r>
                      <a:endParaRPr lang="ko-KR" altLang="en-US" sz="7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7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7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7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7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Tablet</a:t>
                      </a:r>
                      <a:endParaRPr lang="ko-KR" altLang="en-US" sz="7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7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879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524384503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PC</a:t>
                      </a:r>
                      <a:endParaRPr lang="ko-KR" altLang="en-US" sz="8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Tablet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26" name="직사각형 25"/>
          <p:cNvSpPr/>
          <p:nvPr userDrawn="1"/>
        </p:nvSpPr>
        <p:spPr>
          <a:xfrm>
            <a:off x="221779" y="606600"/>
            <a:ext cx="8861538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221777" y="1072537"/>
            <a:ext cx="8357849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282390" y="704638"/>
            <a:ext cx="8418462" cy="28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723" b="1" baseline="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[H1] Page Title</a:t>
            </a:r>
            <a:endParaRPr lang="ko-KR" altLang="en-US" dirty="0"/>
          </a:p>
        </p:txBody>
      </p:sp>
      <p:sp>
        <p:nvSpPr>
          <p:cNvPr id="33" name="텍스트 개체 틀 4"/>
          <p:cNvSpPr>
            <a:spLocks noGrp="1"/>
          </p:cNvSpPr>
          <p:nvPr>
            <p:ph type="body" sz="quarter" idx="26" hasCustomPrompt="1"/>
          </p:nvPr>
        </p:nvSpPr>
        <p:spPr>
          <a:xfrm>
            <a:off x="282390" y="1133766"/>
            <a:ext cx="8418462" cy="288000"/>
          </a:xfrm>
          <a:prstGeom prst="rect">
            <a:avLst/>
          </a:prstGeom>
        </p:spPr>
        <p:txBody>
          <a:bodyPr anchor="ctr"/>
          <a:lstStyle>
            <a:lvl1pPr marL="113326" indent="0" algn="l" defTabSz="1125248" rtl="0" eaLnBrk="1" latinLnBrk="1" hangingPunct="1">
              <a:lnSpc>
                <a:spcPct val="100000"/>
              </a:lnSpc>
              <a:buNone/>
              <a:defRPr lang="ko-KR" altLang="en-US" sz="1477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현대산스 Head Medium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Sub Title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3480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8155223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PC</a:t>
                      </a:r>
                      <a:endParaRPr lang="ko-KR" altLang="en-US" sz="8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Tablet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26" name="직사각형 25"/>
          <p:cNvSpPr/>
          <p:nvPr userDrawn="1"/>
        </p:nvSpPr>
        <p:spPr>
          <a:xfrm>
            <a:off x="221779" y="606600"/>
            <a:ext cx="8861538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78801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09082002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PC</a:t>
                      </a:r>
                      <a:endParaRPr lang="ko-KR" altLang="en-US" sz="8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Tablet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26" name="직사각형 25"/>
          <p:cNvSpPr/>
          <p:nvPr userDrawn="1"/>
        </p:nvSpPr>
        <p:spPr>
          <a:xfrm>
            <a:off x="221779" y="606600"/>
            <a:ext cx="8861538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8861538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221779" y="606600"/>
            <a:ext cx="8861538" cy="54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357838" y="729638"/>
            <a:ext cx="576000" cy="293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1723"/>
              </a:lnSpc>
            </a:pP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 ▼</a:t>
            </a:r>
            <a:endParaRPr lang="ko-KR" altLang="en-US" sz="1108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1009" y="798547"/>
            <a:ext cx="443077" cy="1561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08" y="768600"/>
            <a:ext cx="265846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8193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934748042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8" y="606600"/>
            <a:ext cx="7089231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221777" y="1072537"/>
            <a:ext cx="6646154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282390" y="704638"/>
            <a:ext cx="6646154" cy="28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477" b="1" baseline="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[H1] Page Title</a:t>
            </a:r>
            <a:endParaRPr lang="ko-KR" altLang="en-US" dirty="0"/>
          </a:p>
        </p:txBody>
      </p:sp>
      <p:sp>
        <p:nvSpPr>
          <p:cNvPr id="14" name="텍스트 개체 틀 4"/>
          <p:cNvSpPr>
            <a:spLocks noGrp="1"/>
          </p:cNvSpPr>
          <p:nvPr>
            <p:ph type="body" sz="quarter" idx="26" hasCustomPrompt="1"/>
          </p:nvPr>
        </p:nvSpPr>
        <p:spPr>
          <a:xfrm>
            <a:off x="282390" y="1133766"/>
            <a:ext cx="6646154" cy="288000"/>
          </a:xfrm>
          <a:prstGeom prst="rect">
            <a:avLst/>
          </a:prstGeom>
        </p:spPr>
        <p:txBody>
          <a:bodyPr anchor="ctr"/>
          <a:lstStyle>
            <a:lvl1pPr marL="113326" indent="0" algn="l" defTabSz="1125248" rtl="0" eaLnBrk="1" latinLnBrk="1" hangingPunct="1">
              <a:lnSpc>
                <a:spcPct val="100000"/>
              </a:lnSpc>
              <a:buNone/>
              <a:defRPr lang="ko-KR" altLang="en-US" sz="1354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현대산스 Head Medium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Sub Title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42802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983974934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8" y="606600"/>
            <a:ext cx="7089231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25618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43967273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8" y="606600"/>
            <a:ext cx="7089231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221778" y="606600"/>
            <a:ext cx="7089231" cy="54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619846" y="729638"/>
            <a:ext cx="576000" cy="293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1723"/>
              </a:lnSpc>
            </a:pP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 ▼</a:t>
            </a:r>
            <a:endParaRPr lang="ko-KR" altLang="en-US" sz="1108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4855" y="798547"/>
            <a:ext cx="443077" cy="1561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08" y="768600"/>
            <a:ext cx="265846" cy="216000"/>
          </a:xfrm>
          <a:prstGeom prst="rect">
            <a:avLst/>
          </a:prstGeom>
        </p:spPr>
      </p:pic>
      <p:sp>
        <p:nvSpPr>
          <p:cNvPr id="19" name="직사각형 18"/>
          <p:cNvSpPr/>
          <p:nvPr userDrawn="1"/>
        </p:nvSpPr>
        <p:spPr>
          <a:xfrm>
            <a:off x="221778" y="1146600"/>
            <a:ext cx="7089231" cy="1800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77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Visual Area(Video Play)</a:t>
            </a:r>
            <a:endParaRPr lang="ko-KR" altLang="en-US" sz="1477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7529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70358400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Mobile</a:t>
                      </a:r>
                      <a:endParaRPr lang="ko-KR" altLang="en-US" sz="8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8" y="606600"/>
            <a:ext cx="7089231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221778" y="606600"/>
            <a:ext cx="7089231" cy="54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619846" y="729638"/>
            <a:ext cx="576000" cy="293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1723"/>
              </a:lnSpc>
            </a:pP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EN ▼</a:t>
            </a:r>
            <a:endParaRPr lang="ko-KR" altLang="en-US" sz="1108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4855" y="798547"/>
            <a:ext cx="443077" cy="1561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08" y="768600"/>
            <a:ext cx="265846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099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53502864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221777" y="1072537"/>
            <a:ext cx="3323077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282390" y="704638"/>
            <a:ext cx="3323077" cy="28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354" b="1" baseline="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[H1] Page Title</a:t>
            </a:r>
            <a:endParaRPr lang="ko-KR" altLang="en-US" dirty="0"/>
          </a:p>
        </p:txBody>
      </p:sp>
      <p:sp>
        <p:nvSpPr>
          <p:cNvPr id="14" name="텍스트 개체 틀 4"/>
          <p:cNvSpPr>
            <a:spLocks noGrp="1"/>
          </p:cNvSpPr>
          <p:nvPr>
            <p:ph type="body" sz="quarter" idx="26" hasCustomPrompt="1"/>
          </p:nvPr>
        </p:nvSpPr>
        <p:spPr>
          <a:xfrm>
            <a:off x="282390" y="1133766"/>
            <a:ext cx="3323077" cy="288000"/>
          </a:xfrm>
          <a:prstGeom prst="rect">
            <a:avLst/>
          </a:prstGeom>
        </p:spPr>
        <p:txBody>
          <a:bodyPr anchor="ctr"/>
          <a:lstStyle>
            <a:lvl1pPr marL="113326" indent="0" algn="l" defTabSz="1125248" rtl="0" eaLnBrk="1" latinLnBrk="1" hangingPunct="1">
              <a:lnSpc>
                <a:spcPct val="100000"/>
              </a:lnSpc>
              <a:buNone/>
              <a:defRPr lang="ko-KR" altLang="en-US" sz="1231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현대산스 Head Medium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Sub Title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5845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62116038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221777" y="1072537"/>
            <a:ext cx="3323077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282390" y="704638"/>
            <a:ext cx="3323077" cy="28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1354" b="1" baseline="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en-US" altLang="ko-KR" dirty="0"/>
              <a:t>[H1] Page Title</a:t>
            </a:r>
            <a:endParaRPr lang="ko-KR" altLang="en-US" dirty="0"/>
          </a:p>
        </p:txBody>
      </p:sp>
      <p:sp>
        <p:nvSpPr>
          <p:cNvPr id="14" name="텍스트 개체 틀 4"/>
          <p:cNvSpPr>
            <a:spLocks noGrp="1"/>
          </p:cNvSpPr>
          <p:nvPr>
            <p:ph type="body" sz="quarter" idx="26" hasCustomPrompt="1"/>
          </p:nvPr>
        </p:nvSpPr>
        <p:spPr>
          <a:xfrm>
            <a:off x="282390" y="1133766"/>
            <a:ext cx="3323077" cy="288000"/>
          </a:xfrm>
          <a:prstGeom prst="rect">
            <a:avLst/>
          </a:prstGeom>
        </p:spPr>
        <p:txBody>
          <a:bodyPr anchor="ctr"/>
          <a:lstStyle>
            <a:lvl1pPr marL="113326" indent="0" algn="l" defTabSz="1125248" rtl="0" eaLnBrk="1" latinLnBrk="1" hangingPunct="1">
              <a:lnSpc>
                <a:spcPct val="100000"/>
              </a:lnSpc>
              <a:buNone/>
              <a:defRPr lang="ko-KR" altLang="en-US" sz="1231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현대산스 Head Medium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Sub Title </a:t>
            </a:r>
            <a:endParaRPr lang="ko-KR" altLang="en-US" dirty="0"/>
          </a:p>
        </p:txBody>
      </p:sp>
      <p:sp>
        <p:nvSpPr>
          <p:cNvPr id="17" name="직사각형 16"/>
          <p:cNvSpPr/>
          <p:nvPr userDrawn="1"/>
        </p:nvSpPr>
        <p:spPr>
          <a:xfrm>
            <a:off x="4234912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3362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180411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26499895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7098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407009660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4234912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15413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45376745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221779" y="606600"/>
            <a:ext cx="3544615" cy="54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2548" y="798547"/>
            <a:ext cx="443077" cy="1561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08" y="768600"/>
            <a:ext cx="265846" cy="216000"/>
          </a:xfrm>
          <a:prstGeom prst="rect">
            <a:avLst/>
          </a:prstGeom>
        </p:spPr>
      </p:pic>
      <p:sp>
        <p:nvSpPr>
          <p:cNvPr id="19" name="직사각형 18"/>
          <p:cNvSpPr/>
          <p:nvPr userDrawn="1"/>
        </p:nvSpPr>
        <p:spPr>
          <a:xfrm>
            <a:off x="221779" y="1146600"/>
            <a:ext cx="3544615" cy="1800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77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Visual Area(Video Play)</a:t>
            </a:r>
            <a:endParaRPr lang="ko-KR" altLang="en-US" sz="1477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42146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내용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5924481" y="6608289"/>
            <a:ext cx="343043" cy="1704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defRPr/>
            </a:pPr>
            <a:fld id="{C7B5C6BF-D474-4724-B473-2DA752BD3265}" type="slidenum">
              <a:rPr lang="en-US" altLang="ko-KR" sz="1108" baseline="0">
                <a:solidFill>
                  <a:srgbClr val="29292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pPr algn="ctr">
                <a:defRPr/>
              </a:pPr>
              <a:t>‹#›</a:t>
            </a:fld>
            <a:endParaRPr lang="en-US" altLang="ko-KR" sz="1108" baseline="0" dirty="0">
              <a:solidFill>
                <a:srgbClr val="29292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9"/>
          <p:cNvSpPr txBox="1">
            <a:spLocks/>
          </p:cNvSpPr>
          <p:nvPr userDrawn="1"/>
        </p:nvSpPr>
        <p:spPr>
          <a:xfrm>
            <a:off x="1110067" y="215416"/>
            <a:ext cx="6033874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54881544"/>
              </p:ext>
            </p:extLst>
          </p:nvPr>
        </p:nvGraphicFramePr>
        <p:xfrm>
          <a:off x="0" y="0"/>
          <a:ext cx="12192003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1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2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85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9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4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291337169"/>
                    </a:ext>
                  </a:extLst>
                </a:gridCol>
                <a:gridCol w="924672">
                  <a:extLst>
                    <a:ext uri="{9D8B030D-6E8A-4147-A177-3AD203B41FA5}">
                      <a16:colId xmlns:a16="http://schemas.microsoft.com/office/drawing/2014/main" val="3424610424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명 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en-US" altLang="ko-KR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</a:t>
                      </a:r>
                      <a:r>
                        <a:rPr lang="ko-KR" altLang="en-US" sz="800" b="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브랜드 공식 웹사이트 구축</a:t>
                      </a:r>
                      <a:endParaRPr lang="en-US" altLang="ko-KR" sz="800" b="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명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</a:t>
                      </a:r>
                      <a:r>
                        <a:rPr lang="en-US" altLang="ko-KR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ID</a:t>
                      </a:r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2019.03.18</a:t>
                      </a:r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화면 경로</a:t>
                      </a: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en-US" altLang="ko-KR" sz="10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solidFill>
                          <a:schemeClr val="bg1">
                            <a:lumMod val="50000"/>
                          </a:schemeClr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PC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Tablet</a:t>
                      </a:r>
                      <a:endParaRPr lang="ko-KR" altLang="en-US" sz="800" b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kern="120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Mobile</a:t>
                      </a:r>
                      <a:endParaRPr lang="ko-KR" altLang="en-US" sz="800" b="1" kern="12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112542" marR="112542" anchor="ctr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931290"/>
                  </a:ext>
                </a:extLst>
              </a:tr>
            </a:tbl>
          </a:graphicData>
        </a:graphic>
      </p:graphicFrame>
      <p:sp>
        <p:nvSpPr>
          <p:cNvPr id="16" name="제목 9"/>
          <p:cNvSpPr txBox="1">
            <a:spLocks/>
          </p:cNvSpPr>
          <p:nvPr userDrawn="1"/>
        </p:nvSpPr>
        <p:spPr>
          <a:xfrm>
            <a:off x="8296314" y="5866"/>
            <a:ext cx="1699198" cy="200382"/>
          </a:xfrm>
          <a:prstGeom prst="rect">
            <a:avLst/>
          </a:prstGeom>
        </p:spPr>
        <p:txBody>
          <a:bodyPr lIns="132923" tIns="44308" rIns="0" bIns="44308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20000"/>
              </a:spcBef>
            </a:pPr>
            <a:endParaRPr lang="ko-KR" altLang="en-US" sz="985" dirty="0">
              <a:solidFill>
                <a:srgbClr val="7F7F7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21" hasCustomPrompt="1"/>
          </p:nvPr>
        </p:nvSpPr>
        <p:spPr>
          <a:xfrm>
            <a:off x="6907846" y="6932"/>
            <a:ext cx="1550769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85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22" hasCustomPrompt="1"/>
          </p:nvPr>
        </p:nvSpPr>
        <p:spPr>
          <a:xfrm>
            <a:off x="943143" y="227912"/>
            <a:ext cx="6646154" cy="1994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31" b="1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화면 </a:t>
            </a:r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21779" y="606600"/>
            <a:ext cx="3544615" cy="5760000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221779" y="606600"/>
            <a:ext cx="3544615" cy="54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108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2548" y="798547"/>
            <a:ext cx="443077" cy="1561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08" y="768600"/>
            <a:ext cx="265846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022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3131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70767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3476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46052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19052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41309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</a:defRPr>
            </a:lvl1pPr>
          </a:lstStyle>
          <a:p>
            <a:fld id="{C764DE79-268F-4C1A-8933-263129D2AF90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275AD203-111F-462D-8971-20D83D98243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4882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698" r:id="rId16"/>
    <p:sldLayoutId id="2147483701" r:id="rId17"/>
    <p:sldLayoutId id="2147483700" r:id="rId18"/>
    <p:sldLayoutId id="2147483692" r:id="rId19"/>
    <p:sldLayoutId id="2147483689" r:id="rId20"/>
    <p:sldLayoutId id="2147483696" r:id="rId21"/>
    <p:sldLayoutId id="2147483693" r:id="rId22"/>
    <p:sldLayoutId id="2147483707" r:id="rId23"/>
    <p:sldLayoutId id="2147483690" r:id="rId24"/>
    <p:sldLayoutId id="2147483694" r:id="rId25"/>
    <p:sldLayoutId id="2147483704" r:id="rId26"/>
    <p:sldLayoutId id="2147483708" r:id="rId27"/>
    <p:sldLayoutId id="2147483691" r:id="rId28"/>
    <p:sldLayoutId id="2147483697" r:id="rId29"/>
    <p:sldLayoutId id="2147483695" r:id="rId30"/>
    <p:sldLayoutId id="2147483706" r:id="rId31"/>
    <p:sldLayoutId id="2147483705" r:id="rId32"/>
    <p:sldLayoutId id="2147483709" r:id="rId3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notesSlide" Target="../notesSlides/notesSlide7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slideLayout" Target="../slideLayouts/slideLayout1.xml"/><Relationship Id="rId8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tags" Target="../tags/tag47.xml"/><Relationship Id="rId18" Type="http://schemas.openxmlformats.org/officeDocument/2006/relationships/tags" Target="../tags/tag52.xml"/><Relationship Id="rId26" Type="http://schemas.openxmlformats.org/officeDocument/2006/relationships/notesSlide" Target="../notesSlides/notesSlide8.xml"/><Relationship Id="rId3" Type="http://schemas.openxmlformats.org/officeDocument/2006/relationships/tags" Target="../tags/tag37.xml"/><Relationship Id="rId21" Type="http://schemas.openxmlformats.org/officeDocument/2006/relationships/tags" Target="../tags/tag55.xml"/><Relationship Id="rId7" Type="http://schemas.openxmlformats.org/officeDocument/2006/relationships/tags" Target="../tags/tag41.xml"/><Relationship Id="rId12" Type="http://schemas.openxmlformats.org/officeDocument/2006/relationships/tags" Target="../tags/tag46.xml"/><Relationship Id="rId17" Type="http://schemas.openxmlformats.org/officeDocument/2006/relationships/tags" Target="../tags/tag51.xml"/><Relationship Id="rId25" Type="http://schemas.openxmlformats.org/officeDocument/2006/relationships/slideLayout" Target="../slideLayouts/slideLayout1.xml"/><Relationship Id="rId2" Type="http://schemas.openxmlformats.org/officeDocument/2006/relationships/tags" Target="../tags/tag36.xml"/><Relationship Id="rId16" Type="http://schemas.openxmlformats.org/officeDocument/2006/relationships/tags" Target="../tags/tag50.xml"/><Relationship Id="rId20" Type="http://schemas.openxmlformats.org/officeDocument/2006/relationships/tags" Target="../tags/tag54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24" Type="http://schemas.openxmlformats.org/officeDocument/2006/relationships/tags" Target="../tags/tag58.xml"/><Relationship Id="rId5" Type="http://schemas.openxmlformats.org/officeDocument/2006/relationships/tags" Target="../tags/tag39.xml"/><Relationship Id="rId15" Type="http://schemas.openxmlformats.org/officeDocument/2006/relationships/tags" Target="../tags/tag49.xml"/><Relationship Id="rId23" Type="http://schemas.openxmlformats.org/officeDocument/2006/relationships/tags" Target="../tags/tag57.xml"/><Relationship Id="rId10" Type="http://schemas.openxmlformats.org/officeDocument/2006/relationships/tags" Target="../tags/tag44.xml"/><Relationship Id="rId19" Type="http://schemas.openxmlformats.org/officeDocument/2006/relationships/tags" Target="../tags/tag53.xml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tags" Target="../tags/tag48.xml"/><Relationship Id="rId22" Type="http://schemas.openxmlformats.org/officeDocument/2006/relationships/tags" Target="../tags/tag5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tags" Target="../tags/tag71.xml"/><Relationship Id="rId18" Type="http://schemas.openxmlformats.org/officeDocument/2006/relationships/notesSlide" Target="../notesSlides/notesSlide9.xml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12" Type="http://schemas.openxmlformats.org/officeDocument/2006/relationships/tags" Target="../tags/tag70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60.xml"/><Relationship Id="rId16" Type="http://schemas.openxmlformats.org/officeDocument/2006/relationships/tags" Target="../tags/tag74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tags" Target="../tags/tag69.xml"/><Relationship Id="rId5" Type="http://schemas.openxmlformats.org/officeDocument/2006/relationships/tags" Target="../tags/tag63.xml"/><Relationship Id="rId15" Type="http://schemas.openxmlformats.org/officeDocument/2006/relationships/tags" Target="../tags/tag73.xml"/><Relationship Id="rId10" Type="http://schemas.openxmlformats.org/officeDocument/2006/relationships/tags" Target="../tags/tag68.xml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tags" Target="../tags/tag7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13" Type="http://schemas.openxmlformats.org/officeDocument/2006/relationships/tags" Target="../tags/tag87.xml"/><Relationship Id="rId18" Type="http://schemas.openxmlformats.org/officeDocument/2006/relationships/notesSlide" Target="../notesSlides/notesSlide10.xml"/><Relationship Id="rId3" Type="http://schemas.openxmlformats.org/officeDocument/2006/relationships/tags" Target="../tags/tag77.xml"/><Relationship Id="rId7" Type="http://schemas.openxmlformats.org/officeDocument/2006/relationships/tags" Target="../tags/tag81.xml"/><Relationship Id="rId12" Type="http://schemas.openxmlformats.org/officeDocument/2006/relationships/tags" Target="../tags/tag86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76.xml"/><Relationship Id="rId16" Type="http://schemas.openxmlformats.org/officeDocument/2006/relationships/tags" Target="../tags/tag90.xml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tags" Target="../tags/tag85.xml"/><Relationship Id="rId5" Type="http://schemas.openxmlformats.org/officeDocument/2006/relationships/tags" Target="../tags/tag79.xml"/><Relationship Id="rId15" Type="http://schemas.openxmlformats.org/officeDocument/2006/relationships/tags" Target="../tags/tag89.xml"/><Relationship Id="rId10" Type="http://schemas.openxmlformats.org/officeDocument/2006/relationships/tags" Target="../tags/tag84.xml"/><Relationship Id="rId4" Type="http://schemas.openxmlformats.org/officeDocument/2006/relationships/tags" Target="../tags/tag78.xml"/><Relationship Id="rId9" Type="http://schemas.openxmlformats.org/officeDocument/2006/relationships/tags" Target="../tags/tag83.xml"/><Relationship Id="rId14" Type="http://schemas.openxmlformats.org/officeDocument/2006/relationships/tags" Target="../tags/tag8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10" Type="http://schemas.openxmlformats.org/officeDocument/2006/relationships/image" Target="../media/image10.png"/><Relationship Id="rId4" Type="http://schemas.openxmlformats.org/officeDocument/2006/relationships/tags" Target="../tags/tag94.xml"/><Relationship Id="rId9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7" Type="http://schemas.openxmlformats.org/officeDocument/2006/relationships/hyperlink" Target="mailto:song@test.com" TargetMode="Externa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08.xml"/><Relationship Id="rId7" Type="http://schemas.openxmlformats.org/officeDocument/2006/relationships/notesSlide" Target="../notesSlides/notesSlide19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0.xml"/><Relationship Id="rId4" Type="http://schemas.openxmlformats.org/officeDocument/2006/relationships/tags" Target="../tags/tag10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tags" Target="../tags/tag125.xml"/><Relationship Id="rId18" Type="http://schemas.openxmlformats.org/officeDocument/2006/relationships/notesSlide" Target="../notesSlides/notesSlide24.xml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tags" Target="../tags/tag124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114.xml"/><Relationship Id="rId16" Type="http://schemas.openxmlformats.org/officeDocument/2006/relationships/tags" Target="../tags/tag128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5" Type="http://schemas.openxmlformats.org/officeDocument/2006/relationships/tags" Target="../tags/tag117.xml"/><Relationship Id="rId15" Type="http://schemas.openxmlformats.org/officeDocument/2006/relationships/tags" Target="../tags/tag127.xml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tags" Target="../tags/tag1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tags" Target="../tags/tag136.xml"/><Relationship Id="rId13" Type="http://schemas.openxmlformats.org/officeDocument/2006/relationships/tags" Target="../tags/tag141.xml"/><Relationship Id="rId18" Type="http://schemas.openxmlformats.org/officeDocument/2006/relationships/tags" Target="../tags/tag146.xml"/><Relationship Id="rId26" Type="http://schemas.openxmlformats.org/officeDocument/2006/relationships/notesSlide" Target="../notesSlides/notesSlide26.xml"/><Relationship Id="rId3" Type="http://schemas.openxmlformats.org/officeDocument/2006/relationships/tags" Target="../tags/tag131.xml"/><Relationship Id="rId21" Type="http://schemas.openxmlformats.org/officeDocument/2006/relationships/tags" Target="../tags/tag149.xml"/><Relationship Id="rId7" Type="http://schemas.openxmlformats.org/officeDocument/2006/relationships/tags" Target="../tags/tag135.xml"/><Relationship Id="rId12" Type="http://schemas.openxmlformats.org/officeDocument/2006/relationships/tags" Target="../tags/tag140.xml"/><Relationship Id="rId17" Type="http://schemas.openxmlformats.org/officeDocument/2006/relationships/tags" Target="../tags/tag145.xml"/><Relationship Id="rId25" Type="http://schemas.openxmlformats.org/officeDocument/2006/relationships/slideLayout" Target="../slideLayouts/slideLayout1.xml"/><Relationship Id="rId2" Type="http://schemas.openxmlformats.org/officeDocument/2006/relationships/tags" Target="../tags/tag130.xml"/><Relationship Id="rId16" Type="http://schemas.openxmlformats.org/officeDocument/2006/relationships/tags" Target="../tags/tag144.xml"/><Relationship Id="rId20" Type="http://schemas.openxmlformats.org/officeDocument/2006/relationships/tags" Target="../tags/tag148.xml"/><Relationship Id="rId1" Type="http://schemas.openxmlformats.org/officeDocument/2006/relationships/tags" Target="../tags/tag129.xml"/><Relationship Id="rId6" Type="http://schemas.openxmlformats.org/officeDocument/2006/relationships/tags" Target="../tags/tag134.xml"/><Relationship Id="rId11" Type="http://schemas.openxmlformats.org/officeDocument/2006/relationships/tags" Target="../tags/tag139.xml"/><Relationship Id="rId24" Type="http://schemas.openxmlformats.org/officeDocument/2006/relationships/tags" Target="../tags/tag152.xml"/><Relationship Id="rId5" Type="http://schemas.openxmlformats.org/officeDocument/2006/relationships/tags" Target="../tags/tag133.xml"/><Relationship Id="rId15" Type="http://schemas.openxmlformats.org/officeDocument/2006/relationships/tags" Target="../tags/tag143.xml"/><Relationship Id="rId23" Type="http://schemas.openxmlformats.org/officeDocument/2006/relationships/tags" Target="../tags/tag151.xml"/><Relationship Id="rId10" Type="http://schemas.openxmlformats.org/officeDocument/2006/relationships/tags" Target="../tags/tag138.xml"/><Relationship Id="rId19" Type="http://schemas.openxmlformats.org/officeDocument/2006/relationships/tags" Target="../tags/tag147.xml"/><Relationship Id="rId4" Type="http://schemas.openxmlformats.org/officeDocument/2006/relationships/tags" Target="../tags/tag132.xml"/><Relationship Id="rId9" Type="http://schemas.openxmlformats.org/officeDocument/2006/relationships/tags" Target="../tags/tag137.xml"/><Relationship Id="rId14" Type="http://schemas.openxmlformats.org/officeDocument/2006/relationships/tags" Target="../tags/tag142.xml"/><Relationship Id="rId22" Type="http://schemas.openxmlformats.org/officeDocument/2006/relationships/tags" Target="../tags/tag15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tags" Target="../tags/tag160.xml"/><Relationship Id="rId13" Type="http://schemas.openxmlformats.org/officeDocument/2006/relationships/tags" Target="../tags/tag165.xml"/><Relationship Id="rId18" Type="http://schemas.openxmlformats.org/officeDocument/2006/relationships/tags" Target="../tags/tag170.xml"/><Relationship Id="rId26" Type="http://schemas.openxmlformats.org/officeDocument/2006/relationships/notesSlide" Target="../notesSlides/notesSlide27.xml"/><Relationship Id="rId3" Type="http://schemas.openxmlformats.org/officeDocument/2006/relationships/tags" Target="../tags/tag155.xml"/><Relationship Id="rId21" Type="http://schemas.openxmlformats.org/officeDocument/2006/relationships/tags" Target="../tags/tag173.xml"/><Relationship Id="rId7" Type="http://schemas.openxmlformats.org/officeDocument/2006/relationships/tags" Target="../tags/tag159.xml"/><Relationship Id="rId12" Type="http://schemas.openxmlformats.org/officeDocument/2006/relationships/tags" Target="../tags/tag164.xml"/><Relationship Id="rId17" Type="http://schemas.openxmlformats.org/officeDocument/2006/relationships/tags" Target="../tags/tag169.xml"/><Relationship Id="rId25" Type="http://schemas.openxmlformats.org/officeDocument/2006/relationships/slideLayout" Target="../slideLayouts/slideLayout1.xml"/><Relationship Id="rId2" Type="http://schemas.openxmlformats.org/officeDocument/2006/relationships/tags" Target="../tags/tag154.xml"/><Relationship Id="rId16" Type="http://schemas.openxmlformats.org/officeDocument/2006/relationships/tags" Target="../tags/tag168.xml"/><Relationship Id="rId20" Type="http://schemas.openxmlformats.org/officeDocument/2006/relationships/tags" Target="../tags/tag172.xml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11" Type="http://schemas.openxmlformats.org/officeDocument/2006/relationships/tags" Target="../tags/tag163.xml"/><Relationship Id="rId24" Type="http://schemas.openxmlformats.org/officeDocument/2006/relationships/tags" Target="../tags/tag176.xml"/><Relationship Id="rId5" Type="http://schemas.openxmlformats.org/officeDocument/2006/relationships/tags" Target="../tags/tag157.xml"/><Relationship Id="rId15" Type="http://schemas.openxmlformats.org/officeDocument/2006/relationships/tags" Target="../tags/tag167.xml"/><Relationship Id="rId23" Type="http://schemas.openxmlformats.org/officeDocument/2006/relationships/tags" Target="../tags/tag175.xml"/><Relationship Id="rId10" Type="http://schemas.openxmlformats.org/officeDocument/2006/relationships/tags" Target="../tags/tag162.xml"/><Relationship Id="rId19" Type="http://schemas.openxmlformats.org/officeDocument/2006/relationships/tags" Target="../tags/tag171.xml"/><Relationship Id="rId4" Type="http://schemas.openxmlformats.org/officeDocument/2006/relationships/tags" Target="../tags/tag156.xml"/><Relationship Id="rId9" Type="http://schemas.openxmlformats.org/officeDocument/2006/relationships/tags" Target="../tags/tag161.xml"/><Relationship Id="rId14" Type="http://schemas.openxmlformats.org/officeDocument/2006/relationships/tags" Target="../tags/tag166.xml"/><Relationship Id="rId22" Type="http://schemas.openxmlformats.org/officeDocument/2006/relationships/tags" Target="../tags/tag174.xml"/><Relationship Id="rId27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184.xml"/><Relationship Id="rId13" Type="http://schemas.openxmlformats.org/officeDocument/2006/relationships/tags" Target="../tags/tag189.xml"/><Relationship Id="rId18" Type="http://schemas.openxmlformats.org/officeDocument/2006/relationships/tags" Target="../tags/tag194.xml"/><Relationship Id="rId26" Type="http://schemas.openxmlformats.org/officeDocument/2006/relationships/slideLayout" Target="../slideLayouts/slideLayout1.xml"/><Relationship Id="rId3" Type="http://schemas.openxmlformats.org/officeDocument/2006/relationships/tags" Target="../tags/tag179.xml"/><Relationship Id="rId21" Type="http://schemas.openxmlformats.org/officeDocument/2006/relationships/tags" Target="../tags/tag197.xml"/><Relationship Id="rId7" Type="http://schemas.openxmlformats.org/officeDocument/2006/relationships/tags" Target="../tags/tag183.xml"/><Relationship Id="rId12" Type="http://schemas.openxmlformats.org/officeDocument/2006/relationships/tags" Target="../tags/tag188.xml"/><Relationship Id="rId17" Type="http://schemas.openxmlformats.org/officeDocument/2006/relationships/tags" Target="../tags/tag193.xml"/><Relationship Id="rId25" Type="http://schemas.openxmlformats.org/officeDocument/2006/relationships/tags" Target="../tags/tag201.xml"/><Relationship Id="rId2" Type="http://schemas.openxmlformats.org/officeDocument/2006/relationships/tags" Target="../tags/tag178.xml"/><Relationship Id="rId16" Type="http://schemas.openxmlformats.org/officeDocument/2006/relationships/tags" Target="../tags/tag192.xml"/><Relationship Id="rId20" Type="http://schemas.openxmlformats.org/officeDocument/2006/relationships/tags" Target="../tags/tag196.xml"/><Relationship Id="rId1" Type="http://schemas.openxmlformats.org/officeDocument/2006/relationships/tags" Target="../tags/tag177.xml"/><Relationship Id="rId6" Type="http://schemas.openxmlformats.org/officeDocument/2006/relationships/tags" Target="../tags/tag182.xml"/><Relationship Id="rId11" Type="http://schemas.openxmlformats.org/officeDocument/2006/relationships/tags" Target="../tags/tag187.xml"/><Relationship Id="rId24" Type="http://schemas.openxmlformats.org/officeDocument/2006/relationships/tags" Target="../tags/tag200.xml"/><Relationship Id="rId5" Type="http://schemas.openxmlformats.org/officeDocument/2006/relationships/tags" Target="../tags/tag181.xml"/><Relationship Id="rId15" Type="http://schemas.openxmlformats.org/officeDocument/2006/relationships/tags" Target="../tags/tag191.xml"/><Relationship Id="rId23" Type="http://schemas.openxmlformats.org/officeDocument/2006/relationships/tags" Target="../tags/tag199.xml"/><Relationship Id="rId10" Type="http://schemas.openxmlformats.org/officeDocument/2006/relationships/tags" Target="../tags/tag186.xml"/><Relationship Id="rId19" Type="http://schemas.openxmlformats.org/officeDocument/2006/relationships/tags" Target="../tags/tag195.xml"/><Relationship Id="rId4" Type="http://schemas.openxmlformats.org/officeDocument/2006/relationships/tags" Target="../tags/tag180.xml"/><Relationship Id="rId9" Type="http://schemas.openxmlformats.org/officeDocument/2006/relationships/tags" Target="../tags/tag185.xml"/><Relationship Id="rId14" Type="http://schemas.openxmlformats.org/officeDocument/2006/relationships/tags" Target="../tags/tag190.xml"/><Relationship Id="rId22" Type="http://schemas.openxmlformats.org/officeDocument/2006/relationships/tags" Target="../tags/tag198.xml"/><Relationship Id="rId27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tags" Target="../tags/tag209.xml"/><Relationship Id="rId3" Type="http://schemas.openxmlformats.org/officeDocument/2006/relationships/tags" Target="../tags/tag204.xml"/><Relationship Id="rId7" Type="http://schemas.openxmlformats.org/officeDocument/2006/relationships/tags" Target="../tags/tag208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6" Type="http://schemas.openxmlformats.org/officeDocument/2006/relationships/tags" Target="../tags/tag207.xml"/><Relationship Id="rId5" Type="http://schemas.openxmlformats.org/officeDocument/2006/relationships/tags" Target="../tags/tag206.xml"/><Relationship Id="rId10" Type="http://schemas.openxmlformats.org/officeDocument/2006/relationships/notesSlide" Target="../notesSlides/notesSlide29.xml"/><Relationship Id="rId4" Type="http://schemas.openxmlformats.org/officeDocument/2006/relationships/tags" Target="../tags/tag205.xml"/><Relationship Id="rId9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217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12.xml"/><Relationship Id="rId7" Type="http://schemas.openxmlformats.org/officeDocument/2006/relationships/tags" Target="../tags/tag216.xml"/><Relationship Id="rId12" Type="http://schemas.openxmlformats.org/officeDocument/2006/relationships/tags" Target="../tags/tag221.xml"/><Relationship Id="rId2" Type="http://schemas.openxmlformats.org/officeDocument/2006/relationships/tags" Target="../tags/tag211.xml"/><Relationship Id="rId16" Type="http://schemas.openxmlformats.org/officeDocument/2006/relationships/image" Target="../media/image13.png"/><Relationship Id="rId1" Type="http://schemas.openxmlformats.org/officeDocument/2006/relationships/tags" Target="../tags/tag210.xml"/><Relationship Id="rId6" Type="http://schemas.openxmlformats.org/officeDocument/2006/relationships/tags" Target="../tags/tag215.xml"/><Relationship Id="rId11" Type="http://schemas.openxmlformats.org/officeDocument/2006/relationships/tags" Target="../tags/tag220.xml"/><Relationship Id="rId5" Type="http://schemas.openxmlformats.org/officeDocument/2006/relationships/tags" Target="../tags/tag214.xml"/><Relationship Id="rId15" Type="http://schemas.openxmlformats.org/officeDocument/2006/relationships/image" Target="../media/image10.png"/><Relationship Id="rId10" Type="http://schemas.openxmlformats.org/officeDocument/2006/relationships/tags" Target="../tags/tag219.xml"/><Relationship Id="rId4" Type="http://schemas.openxmlformats.org/officeDocument/2006/relationships/tags" Target="../tags/tag213.xml"/><Relationship Id="rId9" Type="http://schemas.openxmlformats.org/officeDocument/2006/relationships/tags" Target="../tags/tag218.xml"/><Relationship Id="rId14" Type="http://schemas.openxmlformats.org/officeDocument/2006/relationships/notesSlide" Target="../notesSlides/notesSlide30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tags" Target="../tags/tag229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24.xml"/><Relationship Id="rId7" Type="http://schemas.openxmlformats.org/officeDocument/2006/relationships/tags" Target="../tags/tag228.xml"/><Relationship Id="rId12" Type="http://schemas.openxmlformats.org/officeDocument/2006/relationships/tags" Target="../tags/tag233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tags" Target="../tags/tag227.xml"/><Relationship Id="rId11" Type="http://schemas.openxmlformats.org/officeDocument/2006/relationships/tags" Target="../tags/tag232.xml"/><Relationship Id="rId5" Type="http://schemas.openxmlformats.org/officeDocument/2006/relationships/tags" Target="../tags/tag226.xml"/><Relationship Id="rId10" Type="http://schemas.openxmlformats.org/officeDocument/2006/relationships/tags" Target="../tags/tag231.xml"/><Relationship Id="rId4" Type="http://schemas.openxmlformats.org/officeDocument/2006/relationships/tags" Target="../tags/tag225.xml"/><Relationship Id="rId9" Type="http://schemas.openxmlformats.org/officeDocument/2006/relationships/tags" Target="../tags/tag230.xml"/><Relationship Id="rId14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2.xml"/><Relationship Id="rId3" Type="http://schemas.openxmlformats.org/officeDocument/2006/relationships/tags" Target="../tags/tag23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4" Type="http://schemas.openxmlformats.org/officeDocument/2006/relationships/tags" Target="../tags/tag2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1.xml"/><Relationship Id="rId1" Type="http://schemas.openxmlformats.org/officeDocument/2006/relationships/tags" Target="../tags/tag240.xml"/><Relationship Id="rId4" Type="http://schemas.openxmlformats.org/officeDocument/2006/relationships/notesSlide" Target="../notesSlides/notesSlide3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tags" Target="../tags/tag249.xml"/><Relationship Id="rId3" Type="http://schemas.openxmlformats.org/officeDocument/2006/relationships/tags" Target="../tags/tag244.xml"/><Relationship Id="rId7" Type="http://schemas.openxmlformats.org/officeDocument/2006/relationships/tags" Target="../tags/tag248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10" Type="http://schemas.openxmlformats.org/officeDocument/2006/relationships/notesSlide" Target="../notesSlides/notesSlide34.xml"/><Relationship Id="rId4" Type="http://schemas.openxmlformats.org/officeDocument/2006/relationships/tags" Target="../tags/tag245.xml"/><Relationship Id="rId9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tags" Target="../tags/tag257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52.xml"/><Relationship Id="rId7" Type="http://schemas.openxmlformats.org/officeDocument/2006/relationships/tags" Target="../tags/tag256.xml"/><Relationship Id="rId12" Type="http://schemas.openxmlformats.org/officeDocument/2006/relationships/tags" Target="../tags/tag261.xml"/><Relationship Id="rId17" Type="http://schemas.openxmlformats.org/officeDocument/2006/relationships/image" Target="../media/image16.png"/><Relationship Id="rId2" Type="http://schemas.openxmlformats.org/officeDocument/2006/relationships/tags" Target="../tags/tag251.xml"/><Relationship Id="rId16" Type="http://schemas.openxmlformats.org/officeDocument/2006/relationships/image" Target="../media/image15.png"/><Relationship Id="rId1" Type="http://schemas.openxmlformats.org/officeDocument/2006/relationships/tags" Target="../tags/tag250.xml"/><Relationship Id="rId6" Type="http://schemas.openxmlformats.org/officeDocument/2006/relationships/tags" Target="../tags/tag255.xml"/><Relationship Id="rId11" Type="http://schemas.openxmlformats.org/officeDocument/2006/relationships/tags" Target="../tags/tag260.xml"/><Relationship Id="rId5" Type="http://schemas.openxmlformats.org/officeDocument/2006/relationships/tags" Target="../tags/tag254.xml"/><Relationship Id="rId15" Type="http://schemas.openxmlformats.org/officeDocument/2006/relationships/image" Target="../media/image14.png"/><Relationship Id="rId10" Type="http://schemas.openxmlformats.org/officeDocument/2006/relationships/tags" Target="../tags/tag259.xml"/><Relationship Id="rId4" Type="http://schemas.openxmlformats.org/officeDocument/2006/relationships/tags" Target="../tags/tag253.xml"/><Relationship Id="rId9" Type="http://schemas.openxmlformats.org/officeDocument/2006/relationships/tags" Target="../tags/tag258.xml"/><Relationship Id="rId14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tags" Target="../tags/tag269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64.xml"/><Relationship Id="rId7" Type="http://schemas.openxmlformats.org/officeDocument/2006/relationships/tags" Target="../tags/tag268.xml"/><Relationship Id="rId12" Type="http://schemas.openxmlformats.org/officeDocument/2006/relationships/tags" Target="../tags/tag273.xml"/><Relationship Id="rId2" Type="http://schemas.openxmlformats.org/officeDocument/2006/relationships/tags" Target="../tags/tag263.xml"/><Relationship Id="rId16" Type="http://schemas.openxmlformats.org/officeDocument/2006/relationships/image" Target="../media/image17.png"/><Relationship Id="rId1" Type="http://schemas.openxmlformats.org/officeDocument/2006/relationships/tags" Target="../tags/tag262.xml"/><Relationship Id="rId6" Type="http://schemas.openxmlformats.org/officeDocument/2006/relationships/tags" Target="../tags/tag267.xml"/><Relationship Id="rId11" Type="http://schemas.openxmlformats.org/officeDocument/2006/relationships/tags" Target="../tags/tag272.xml"/><Relationship Id="rId5" Type="http://schemas.openxmlformats.org/officeDocument/2006/relationships/tags" Target="../tags/tag266.xml"/><Relationship Id="rId15" Type="http://schemas.openxmlformats.org/officeDocument/2006/relationships/image" Target="../media/image16.png"/><Relationship Id="rId10" Type="http://schemas.openxmlformats.org/officeDocument/2006/relationships/tags" Target="../tags/tag271.xml"/><Relationship Id="rId4" Type="http://schemas.openxmlformats.org/officeDocument/2006/relationships/tags" Target="../tags/tag265.xml"/><Relationship Id="rId9" Type="http://schemas.openxmlformats.org/officeDocument/2006/relationships/tags" Target="../tags/tag270.xml"/><Relationship Id="rId14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4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tags" Target="../tags/tag277.xml"/><Relationship Id="rId7" Type="http://schemas.openxmlformats.org/officeDocument/2006/relationships/image" Target="../media/image14.png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notesSlide" Target="../notesSlides/notesSlide4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7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jhlee@the-51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81600" y="2000610"/>
            <a:ext cx="10515600" cy="895934"/>
          </a:xfrm>
        </p:spPr>
        <p:txBody>
          <a:bodyPr>
            <a:normAutofit fontScale="90000"/>
          </a:bodyPr>
          <a:lstStyle/>
          <a:p>
            <a:r>
              <a:rPr lang="ko-KR" altLang="en-US" sz="4800" dirty="0" err="1">
                <a:solidFill>
                  <a:schemeClr val="tx1"/>
                </a:solidFill>
              </a:rPr>
              <a:t>이노션</a:t>
            </a:r>
            <a:r>
              <a:rPr lang="ko-KR" altLang="en-US" sz="4800" dirty="0">
                <a:solidFill>
                  <a:schemeClr val="tx1"/>
                </a:solidFill>
              </a:rPr>
              <a:t> 시승경험고도화 솔루션 </a:t>
            </a:r>
            <a:r>
              <a:rPr lang="en-US" altLang="ko-KR" sz="4800" dirty="0">
                <a:solidFill>
                  <a:schemeClr val="tx1"/>
                </a:solidFill>
              </a:rPr>
              <a:t>DEMS </a:t>
            </a:r>
            <a:r>
              <a:rPr lang="ko-KR" altLang="en-US" sz="4800" dirty="0">
                <a:solidFill>
                  <a:schemeClr val="tx1"/>
                </a:solidFill>
              </a:rPr>
              <a:t>구축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9308847" y="3083400"/>
            <a:ext cx="1830753" cy="344487"/>
          </a:xfrm>
        </p:spPr>
        <p:txBody>
          <a:bodyPr>
            <a:normAutofit lnSpcReduction="10000"/>
          </a:bodyPr>
          <a:lstStyle/>
          <a:p>
            <a:r>
              <a:rPr lang="en-US" altLang="ko-KR" b="1" dirty="0"/>
              <a:t>Storyboard</a:t>
            </a:r>
            <a:endParaRPr lang="ko-KR" altLang="en-US" b="1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084268"/>
              </p:ext>
            </p:extLst>
          </p:nvPr>
        </p:nvGraphicFramePr>
        <p:xfrm>
          <a:off x="9331754" y="5041800"/>
          <a:ext cx="2246400" cy="1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609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132923" marR="88615" marT="56271" marB="5627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V1.0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2923" marR="88615" marT="56271" marB="5627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291306"/>
                  </a:ext>
                </a:extLst>
              </a:tr>
              <a:tr h="352609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2923" marR="88615" marT="56271" marB="5627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kern="120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2024.08.14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2923" marR="88615" marT="56271" marB="5627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462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</a:p>
                  </a:txBody>
                  <a:tcPr marL="132923" marR="88615" marT="56271" marB="5627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수석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2923" marR="88615" marT="56271" marB="5627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0D1946A-8FB8-4D43-AC4F-608F34CAF30C}"/>
              </a:ext>
            </a:extLst>
          </p:cNvPr>
          <p:cNvCxnSpPr/>
          <p:nvPr/>
        </p:nvCxnSpPr>
        <p:spPr>
          <a:xfrm>
            <a:off x="1488000" y="2884934"/>
            <a:ext cx="9561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220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진행</a:t>
            </a:r>
            <a:r>
              <a:rPr lang="en-US" altLang="ko-KR" dirty="0">
                <a:solidFill>
                  <a:schemeClr val="accent5"/>
                </a:solidFill>
              </a:rPr>
              <a:t>/</a:t>
            </a:r>
            <a:r>
              <a:rPr lang="ko-KR" altLang="en-US" dirty="0">
                <a:solidFill>
                  <a:schemeClr val="accent5"/>
                </a:solidFill>
              </a:rPr>
              <a:t>예정행사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홈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736743"/>
              </p:ext>
            </p:extLst>
          </p:nvPr>
        </p:nvGraphicFramePr>
        <p:xfrm>
          <a:off x="9528812" y="544942"/>
          <a:ext cx="2589769" cy="366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로그인 사용자 정보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클릭 시 내 정보 이동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(8p)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메뉴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모든 메뉴 펼침 상태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(Default)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셋팅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햄버거 버튼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클릭시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메뉴 접힘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펼침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메뉴 진입 시 메뉴 활성화 표기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(UI)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개설된 행사가 없을 경우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기본 노출페이지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(Default)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 등록하기 페이지 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(10p)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0400" y="878054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1B88A6-ED86-5A92-93C2-21F9CCC49D08}"/>
              </a:ext>
            </a:extLst>
          </p:cNvPr>
          <p:cNvSpPr txBox="1"/>
          <p:nvPr/>
        </p:nvSpPr>
        <p:spPr>
          <a:xfrm>
            <a:off x="3890651" y="2798368"/>
            <a:ext cx="2653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아직 개설된 시승 행사가 없습니다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9983D4-F924-AF2E-EC64-0015EC9C840D}"/>
              </a:ext>
            </a:extLst>
          </p:cNvPr>
          <p:cNvSpPr txBox="1"/>
          <p:nvPr/>
        </p:nvSpPr>
        <p:spPr>
          <a:xfrm>
            <a:off x="4421244" y="3120851"/>
            <a:ext cx="1717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행사를 만들고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관리해 보세요</a:t>
            </a:r>
          </a:p>
        </p:txBody>
      </p:sp>
      <p:sp>
        <p:nvSpPr>
          <p:cNvPr id="24" name="Button">
            <a:extLst>
              <a:ext uri="{FF2B5EF4-FFF2-40B4-BE49-F238E27FC236}">
                <a16:creationId xmlns:a16="http://schemas.microsoft.com/office/drawing/2014/main" id="{78396B66-BA44-74D6-3019-6F15F131C6EB}"/>
              </a:ext>
            </a:extLst>
          </p:cNvPr>
          <p:cNvSpPr>
            <a:spLocks/>
          </p:cNvSpPr>
          <p:nvPr/>
        </p:nvSpPr>
        <p:spPr bwMode="auto">
          <a:xfrm>
            <a:off x="4713600" y="3601800"/>
            <a:ext cx="1236502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행사 등록하기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2F0D7CD-24C6-E98C-2C4A-563ED515CFC7}"/>
              </a:ext>
            </a:extLst>
          </p:cNvPr>
          <p:cNvSpPr/>
          <p:nvPr/>
        </p:nvSpPr>
        <p:spPr>
          <a:xfrm>
            <a:off x="8347988" y="58403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1270EEC5-F294-AAD7-0A05-57BBE3D7AE4C}"/>
              </a:ext>
            </a:extLst>
          </p:cNvPr>
          <p:cNvSpPr/>
          <p:nvPr/>
        </p:nvSpPr>
        <p:spPr>
          <a:xfrm>
            <a:off x="-83841" y="58403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860BBF7-484C-D243-C6C2-76E6E8CF622C}"/>
              </a:ext>
            </a:extLst>
          </p:cNvPr>
          <p:cNvSpPr/>
          <p:nvPr/>
        </p:nvSpPr>
        <p:spPr>
          <a:xfrm>
            <a:off x="3734400" y="273071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DC99A81-B7D2-1832-83BA-9294406AF698}"/>
              </a:ext>
            </a:extLst>
          </p:cNvPr>
          <p:cNvSpPr/>
          <p:nvPr/>
        </p:nvSpPr>
        <p:spPr>
          <a:xfrm>
            <a:off x="4421244" y="362875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B8306D-D94D-A1EE-A119-3B0244643E28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Menu">
            <a:extLst>
              <a:ext uri="{FF2B5EF4-FFF2-40B4-BE49-F238E27FC236}">
                <a16:creationId xmlns:a16="http://schemas.microsoft.com/office/drawing/2014/main" id="{50AE15DA-8B5D-86FE-82EB-1D368D6DA24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529F25-8FCA-2B9F-AAA9-8ADFBBF16D7E}"/>
              </a:ext>
            </a:extLst>
          </p:cNvPr>
          <p:cNvSpPr/>
          <p:nvPr/>
        </p:nvSpPr>
        <p:spPr>
          <a:xfrm>
            <a:off x="60958" y="1355400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0" name="Tap">
            <a:extLst>
              <a:ext uri="{FF2B5EF4-FFF2-40B4-BE49-F238E27FC236}">
                <a16:creationId xmlns:a16="http://schemas.microsoft.com/office/drawing/2014/main" id="{1CA67515-2817-558F-A2D1-AE49793C3EB0}"/>
              </a:ext>
            </a:extLst>
          </p:cNvPr>
          <p:cNvGrpSpPr>
            <a:grpSpLocks noChangeAspect="1"/>
          </p:cNvGrpSpPr>
          <p:nvPr/>
        </p:nvGrpSpPr>
        <p:grpSpPr>
          <a:xfrm>
            <a:off x="5678816" y="3751856"/>
            <a:ext cx="684208" cy="957228"/>
            <a:chOff x="1228726" y="1538288"/>
            <a:chExt cx="982663" cy="1374776"/>
          </a:xfrm>
        </p:grpSpPr>
        <p:sp>
          <p:nvSpPr>
            <p:cNvPr id="11" name="Touch Point">
              <a:extLst>
                <a:ext uri="{FF2B5EF4-FFF2-40B4-BE49-F238E27FC236}">
                  <a16:creationId xmlns:a16="http://schemas.microsoft.com/office/drawing/2014/main" id="{D49C2742-B8F1-913E-6314-C44B551986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Hand">
              <a:extLst>
                <a:ext uri="{FF2B5EF4-FFF2-40B4-BE49-F238E27FC236}">
                  <a16:creationId xmlns:a16="http://schemas.microsoft.com/office/drawing/2014/main" id="{3F0A665F-DEEA-F14F-90C8-FEF7747D3BD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967EDF7-248F-0079-9848-D3C0F69ED997}"/>
              </a:ext>
            </a:extLst>
          </p:cNvPr>
          <p:cNvSpPr/>
          <p:nvPr/>
        </p:nvSpPr>
        <p:spPr>
          <a:xfrm>
            <a:off x="5692800" y="4722260"/>
            <a:ext cx="979200" cy="3173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>
                <a:latin typeface="나눔스퀘어" panose="020B0600000101010101" pitchFamily="50" charset="-127"/>
                <a:ea typeface="나눔스퀘어" panose="020B0600000101010101" pitchFamily="50" charset="-127"/>
              </a:rPr>
              <a:t>다음페이지 참고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말풍선: 사각형 19">
            <a:extLst>
              <a:ext uri="{FF2B5EF4-FFF2-40B4-BE49-F238E27FC236}">
                <a16:creationId xmlns:a16="http://schemas.microsoft.com/office/drawing/2014/main" id="{95286681-25F8-E11D-33FA-11CA0ACDD292}"/>
              </a:ext>
            </a:extLst>
          </p:cNvPr>
          <p:cNvSpPr/>
          <p:nvPr/>
        </p:nvSpPr>
        <p:spPr>
          <a:xfrm>
            <a:off x="1891200" y="1331743"/>
            <a:ext cx="3126580" cy="1014191"/>
          </a:xfrm>
          <a:prstGeom prst="wedgeRectCallout">
            <a:avLst>
              <a:gd name="adj1" fmla="val -65889"/>
              <a:gd name="adj2" fmla="val -39386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서브메인</a:t>
            </a:r>
            <a:r>
              <a:rPr lang="ko-KR" altLang="en-US" sz="1400" dirty="0">
                <a:solidFill>
                  <a:schemeClr val="tx1"/>
                </a:solidFill>
              </a:rPr>
              <a:t> 삭제 하고</a:t>
            </a:r>
            <a:r>
              <a:rPr lang="en-US" altLang="ko-KR" sz="1400" dirty="0">
                <a:solidFill>
                  <a:schemeClr val="tx1"/>
                </a:solidFill>
              </a:rPr>
              <a:t>,  </a:t>
            </a: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진행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예정행사로 통합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756551C-0CB2-7D1F-7926-436013B25EB6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07754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 행사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 등록 </a:t>
            </a:r>
            <a:r>
              <a:rPr lang="en-US" altLang="ko-KR" dirty="0">
                <a:solidFill>
                  <a:schemeClr val="accent5"/>
                </a:solidFill>
              </a:rPr>
              <a:t>(1/2)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8079693"/>
              </p:ext>
            </p:extLst>
          </p:nvPr>
        </p:nvGraphicFramePr>
        <p:xfrm>
          <a:off x="9528812" y="544942"/>
          <a:ext cx="2589769" cy="5756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>
                        <a:lnSpc>
                          <a:spcPts val="1000"/>
                        </a:lnSpc>
                        <a:buFont typeface="Arial" panose="020B0604020202020204" pitchFamily="34" charset="0"/>
                        <a:buAutoNum type="arabicPeriod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 및 입력 항목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주관사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현대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제네시스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행사명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행사기간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(DATE Picker)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통해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시작일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종료일 선택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계획인원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운전자수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동반자수 구분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일자에 맞게 필드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+,-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생성 가능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           </a:t>
                      </a: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시승차종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차종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(DB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캠페인코드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출발지 입력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(2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개이상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콤마구분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기착지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도착지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57107" y="544942"/>
            <a:ext cx="9237126" cy="630612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26548" y="875276"/>
            <a:ext cx="7880144" cy="5975792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72F0D7CD-24C6-E98C-2C4A-563ED515CFC7}"/>
              </a:ext>
            </a:extLst>
          </p:cNvPr>
          <p:cNvSpPr/>
          <p:nvPr/>
        </p:nvSpPr>
        <p:spPr>
          <a:xfrm>
            <a:off x="1677901" y="152894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9980E7-33E5-FB01-50A3-ECC8F6FD771D}"/>
              </a:ext>
            </a:extLst>
          </p:cNvPr>
          <p:cNvSpPr txBox="1"/>
          <p:nvPr/>
        </p:nvSpPr>
        <p:spPr>
          <a:xfrm>
            <a:off x="1610554" y="1069553"/>
            <a:ext cx="1694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일반사항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 Area">
            <a:extLst>
              <a:ext uri="{FF2B5EF4-FFF2-40B4-BE49-F238E27FC236}">
                <a16:creationId xmlns:a16="http://schemas.microsoft.com/office/drawing/2014/main" id="{09461B20-C960-DC7F-23B3-F85B0189CA93}"/>
              </a:ext>
            </a:extLst>
          </p:cNvPr>
          <p:cNvSpPr/>
          <p:nvPr/>
        </p:nvSpPr>
        <p:spPr>
          <a:xfrm>
            <a:off x="2543984" y="1983302"/>
            <a:ext cx="2850733" cy="21602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1"/>
            <a:r>
              <a:rPr lang="en-US" altLang="ko-KR" sz="8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 </a:t>
            </a:r>
            <a:r>
              <a:rPr lang="ko-KR" altLang="en-US" sz="8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제네시스 </a:t>
            </a:r>
            <a:r>
              <a:rPr lang="en-US" altLang="ko-KR" sz="8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G70 </a:t>
            </a:r>
            <a:r>
              <a:rPr lang="ko-KR" altLang="en-US" sz="8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시승행사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34D87B-E8A7-9875-2C85-0A1472D9B914}"/>
              </a:ext>
            </a:extLst>
          </p:cNvPr>
          <p:cNvSpPr/>
          <p:nvPr/>
        </p:nvSpPr>
        <p:spPr>
          <a:xfrm>
            <a:off x="1774532" y="1341218"/>
            <a:ext cx="713722" cy="50063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주관사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행사기간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계획인원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endParaRPr lang="en-US" altLang="ko-KR" sz="900" dirty="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endParaRPr lang="en-US" altLang="ko-KR" sz="900" dirty="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캠페인코드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출발지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기착지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도착지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37DD30E-305D-E98B-E192-B67D04E679F0}"/>
              </a:ext>
            </a:extLst>
          </p:cNvPr>
          <p:cNvSpPr/>
          <p:nvPr/>
        </p:nvSpPr>
        <p:spPr>
          <a:xfrm>
            <a:off x="2616479" y="1547173"/>
            <a:ext cx="71365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현대자동차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247C40F-F6E5-3461-1A5D-BAA598476F50}"/>
              </a:ext>
            </a:extLst>
          </p:cNvPr>
          <p:cNvSpPr/>
          <p:nvPr/>
        </p:nvSpPr>
        <p:spPr>
          <a:xfrm>
            <a:off x="3434148" y="1629004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EBC8F70-C0F0-A89E-5BC1-50207806A556}"/>
              </a:ext>
            </a:extLst>
          </p:cNvPr>
          <p:cNvSpPr/>
          <p:nvPr/>
        </p:nvSpPr>
        <p:spPr>
          <a:xfrm>
            <a:off x="3557134" y="1565355"/>
            <a:ext cx="6078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제네시스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3329132B-0942-87EC-DD20-CFF2237B8F96}"/>
              </a:ext>
            </a:extLst>
          </p:cNvPr>
          <p:cNvSpPr/>
          <p:nvPr/>
        </p:nvSpPr>
        <p:spPr>
          <a:xfrm>
            <a:off x="4258721" y="1620434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8B24FFA-6976-D9B6-2E16-DA39EDA7D7B7}"/>
              </a:ext>
            </a:extLst>
          </p:cNvPr>
          <p:cNvSpPr/>
          <p:nvPr/>
        </p:nvSpPr>
        <p:spPr>
          <a:xfrm>
            <a:off x="4398615" y="1572077"/>
            <a:ext cx="71365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기아자동차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9" name="Input">
            <a:extLst>
              <a:ext uri="{FF2B5EF4-FFF2-40B4-BE49-F238E27FC236}">
                <a16:creationId xmlns:a16="http://schemas.microsoft.com/office/drawing/2014/main" id="{08D01AF2-86C6-C4A2-8455-8C6D95310C71}"/>
              </a:ext>
            </a:extLst>
          </p:cNvPr>
          <p:cNvSpPr/>
          <p:nvPr/>
        </p:nvSpPr>
        <p:spPr>
          <a:xfrm>
            <a:off x="2554066" y="3983005"/>
            <a:ext cx="2850733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시승차종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 2024 GENESIS G70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10" name="Input">
            <a:extLst>
              <a:ext uri="{FF2B5EF4-FFF2-40B4-BE49-F238E27FC236}">
                <a16:creationId xmlns:a16="http://schemas.microsoft.com/office/drawing/2014/main" id="{7C6D838A-B976-0B7C-D85D-9EA7036300F8}"/>
              </a:ext>
            </a:extLst>
          </p:cNvPr>
          <p:cNvSpPr/>
          <p:nvPr/>
        </p:nvSpPr>
        <p:spPr>
          <a:xfrm>
            <a:off x="2554744" y="4818517"/>
            <a:ext cx="2850733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장소명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 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주렁주렁 </a:t>
            </a:r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하남점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, 000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점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, 000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점 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21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0DEEAD0-45FE-A7B8-01DD-59491E24BA4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773068" y="2793302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1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055BEF45-32C4-05D9-3B59-0D2BF67FD1D9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운전자수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1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344F4A99-ED72-2E88-8224-919120DD0A9F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1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6A79E673-A3BD-BE14-E5CF-279A0AADED3E}"/>
                </a:ext>
              </a:extLst>
            </p:cNvPr>
            <p:cNvSpPr>
              <a:spLocks noChangeAspect="1"/>
            </p:cNvSpPr>
            <p:nvPr>
              <p:custDataLst>
                <p:tags r:id="rId34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21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6FFA5FC-2A81-BC15-2338-5734D9CBDCD3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973532" y="2791762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1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F9DFEFC-09AD-B0BC-07E3-04AC2126C9A7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동반자수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2CF9EF20-1799-8931-624A-5AA15F46B30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938AFC6F-7E8A-DC1E-A967-543FCCC5DF41}"/>
                </a:ext>
              </a:extLst>
            </p:cNvPr>
            <p:cNvSpPr>
              <a:spLocks noChangeAspect="1"/>
            </p:cNvSpPr>
            <p:nvPr>
              <p:custDataLst>
                <p:tags r:id="rId31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67892606-0D19-10C5-3249-A9FB7629C06E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3" name="Menu">
            <a:extLst>
              <a:ext uri="{FF2B5EF4-FFF2-40B4-BE49-F238E27FC236}">
                <a16:creationId xmlns:a16="http://schemas.microsoft.com/office/drawing/2014/main" id="{18BC97B1-641A-8FE7-A0FE-5B26CB8A89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3CA3A7CA-387A-1F85-2B3C-050F2EA6DE76}"/>
              </a:ext>
            </a:extLst>
          </p:cNvPr>
          <p:cNvSpPr txBox="1"/>
          <p:nvPr/>
        </p:nvSpPr>
        <p:spPr>
          <a:xfrm>
            <a:off x="3501545" y="2372498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07" name="Date Picker">
            <a:extLst>
              <a:ext uri="{FF2B5EF4-FFF2-40B4-BE49-F238E27FC236}">
                <a16:creationId xmlns:a16="http://schemas.microsoft.com/office/drawing/2014/main" id="{1FFD90C8-2D1D-AD58-3513-3C6706265916}"/>
              </a:ext>
            </a:extLst>
          </p:cNvPr>
          <p:cNvGrpSpPr/>
          <p:nvPr/>
        </p:nvGrpSpPr>
        <p:grpSpPr>
          <a:xfrm>
            <a:off x="10054871" y="1667258"/>
            <a:ext cx="1242523" cy="850547"/>
            <a:chOff x="617292" y="2012745"/>
            <a:chExt cx="1973507" cy="1632155"/>
          </a:xfrm>
        </p:grpSpPr>
        <p:sp>
          <p:nvSpPr>
            <p:cNvPr id="308" name="Box">
              <a:extLst>
                <a:ext uri="{FF2B5EF4-FFF2-40B4-BE49-F238E27FC236}">
                  <a16:creationId xmlns:a16="http://schemas.microsoft.com/office/drawing/2014/main" id="{0C7C6159-EC18-7D93-8D7A-D24599D88DBA}"/>
                </a:ext>
              </a:extLst>
            </p:cNvPr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09" name="Month">
              <a:extLst>
                <a:ext uri="{FF2B5EF4-FFF2-40B4-BE49-F238E27FC236}">
                  <a16:creationId xmlns:a16="http://schemas.microsoft.com/office/drawing/2014/main" id="{D893FD8A-D1A5-D82D-4DF3-BADA0C7BE06A}"/>
                </a:ext>
              </a:extLst>
            </p:cNvPr>
            <p:cNvSpPr txBox="1"/>
            <p:nvPr/>
          </p:nvSpPr>
          <p:spPr>
            <a:xfrm>
              <a:off x="1309773" y="2089679"/>
              <a:ext cx="588548" cy="259868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4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rPr>
                <a:t>July 2020</a:t>
              </a:r>
            </a:p>
          </p:txBody>
        </p:sp>
        <p:grpSp>
          <p:nvGrpSpPr>
            <p:cNvPr id="310" name="Days">
              <a:extLst>
                <a:ext uri="{FF2B5EF4-FFF2-40B4-BE49-F238E27FC236}">
                  <a16:creationId xmlns:a16="http://schemas.microsoft.com/office/drawing/2014/main" id="{9D055111-3B19-5D0C-1765-1B50E5FB8C9F}"/>
                </a:ext>
              </a:extLst>
            </p:cNvPr>
            <p:cNvGrpSpPr/>
            <p:nvPr/>
          </p:nvGrpSpPr>
          <p:grpSpPr>
            <a:xfrm>
              <a:off x="759337" y="2575447"/>
              <a:ext cx="1689418" cy="946740"/>
              <a:chOff x="780345" y="2578764"/>
              <a:chExt cx="1689418" cy="946740"/>
            </a:xfrm>
          </p:grpSpPr>
          <p:sp>
            <p:nvSpPr>
              <p:cNvPr id="323" name="Day">
                <a:extLst>
                  <a:ext uri="{FF2B5EF4-FFF2-40B4-BE49-F238E27FC236}">
                    <a16:creationId xmlns:a16="http://schemas.microsoft.com/office/drawing/2014/main" id="{0228356B-BEE7-D605-2EFB-841E0B268A1B}"/>
                  </a:ext>
                </a:extLst>
              </p:cNvPr>
              <p:cNvSpPr txBox="1"/>
              <p:nvPr/>
            </p:nvSpPr>
            <p:spPr>
              <a:xfrm>
                <a:off x="2131755" y="2578764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324" name="Day">
                <a:extLst>
                  <a:ext uri="{FF2B5EF4-FFF2-40B4-BE49-F238E27FC236}">
                    <a16:creationId xmlns:a16="http://schemas.microsoft.com/office/drawing/2014/main" id="{9AE329DA-4A37-785D-BE85-122347D6ACB6}"/>
                  </a:ext>
                </a:extLst>
              </p:cNvPr>
              <p:cNvSpPr txBox="1"/>
              <p:nvPr/>
            </p:nvSpPr>
            <p:spPr>
              <a:xfrm>
                <a:off x="2107570" y="2785918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325" name="Day">
                <a:extLst>
                  <a:ext uri="{FF2B5EF4-FFF2-40B4-BE49-F238E27FC236}">
                    <a16:creationId xmlns:a16="http://schemas.microsoft.com/office/drawing/2014/main" id="{601D1AF5-9FDD-8864-D3C1-844540DA12D2}"/>
                  </a:ext>
                </a:extLst>
              </p:cNvPr>
              <p:cNvSpPr txBox="1"/>
              <p:nvPr/>
            </p:nvSpPr>
            <p:spPr>
              <a:xfrm>
                <a:off x="2107570" y="2993074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326" name="Day">
                <a:extLst>
                  <a:ext uri="{FF2B5EF4-FFF2-40B4-BE49-F238E27FC236}">
                    <a16:creationId xmlns:a16="http://schemas.microsoft.com/office/drawing/2014/main" id="{215CC3EC-F8C4-A0C8-97F0-C7E834829CB8}"/>
                  </a:ext>
                </a:extLst>
              </p:cNvPr>
              <p:cNvSpPr txBox="1"/>
              <p:nvPr/>
            </p:nvSpPr>
            <p:spPr>
              <a:xfrm>
                <a:off x="2107570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327" name="Day">
                <a:extLst>
                  <a:ext uri="{FF2B5EF4-FFF2-40B4-BE49-F238E27FC236}">
                    <a16:creationId xmlns:a16="http://schemas.microsoft.com/office/drawing/2014/main" id="{01C1E976-048B-DE24-9632-720EBFAF80DE}"/>
                  </a:ext>
                </a:extLst>
              </p:cNvPr>
              <p:cNvSpPr txBox="1"/>
              <p:nvPr/>
            </p:nvSpPr>
            <p:spPr>
              <a:xfrm>
                <a:off x="2397199" y="2578764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328" name="Day">
                <a:extLst>
                  <a:ext uri="{FF2B5EF4-FFF2-40B4-BE49-F238E27FC236}">
                    <a16:creationId xmlns:a16="http://schemas.microsoft.com/office/drawing/2014/main" id="{96BC59FE-8DD6-BDBE-C5F9-A0DD8B196B56}"/>
                  </a:ext>
                </a:extLst>
              </p:cNvPr>
              <p:cNvSpPr txBox="1"/>
              <p:nvPr/>
            </p:nvSpPr>
            <p:spPr>
              <a:xfrm>
                <a:off x="2373012" y="2785918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329" name="Day">
                <a:extLst>
                  <a:ext uri="{FF2B5EF4-FFF2-40B4-BE49-F238E27FC236}">
                    <a16:creationId xmlns:a16="http://schemas.microsoft.com/office/drawing/2014/main" id="{A47E9044-C494-37E0-2961-0F7327B21237}"/>
                  </a:ext>
                </a:extLst>
              </p:cNvPr>
              <p:cNvSpPr txBox="1"/>
              <p:nvPr/>
            </p:nvSpPr>
            <p:spPr>
              <a:xfrm>
                <a:off x="2373013" y="2993074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330" name="Day">
                <a:extLst>
                  <a:ext uri="{FF2B5EF4-FFF2-40B4-BE49-F238E27FC236}">
                    <a16:creationId xmlns:a16="http://schemas.microsoft.com/office/drawing/2014/main" id="{00882160-4A57-1410-6F77-16593ADC1C79}"/>
                  </a:ext>
                </a:extLst>
              </p:cNvPr>
              <p:cNvSpPr txBox="1"/>
              <p:nvPr/>
            </p:nvSpPr>
            <p:spPr>
              <a:xfrm>
                <a:off x="2373013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331" name="Day">
                <a:extLst>
                  <a:ext uri="{FF2B5EF4-FFF2-40B4-BE49-F238E27FC236}">
                    <a16:creationId xmlns:a16="http://schemas.microsoft.com/office/drawing/2014/main" id="{DD06CFCE-1B2E-9E2B-7E7A-03F2AC9A3C88}"/>
                  </a:ext>
                </a:extLst>
              </p:cNvPr>
              <p:cNvSpPr txBox="1"/>
              <p:nvPr/>
            </p:nvSpPr>
            <p:spPr>
              <a:xfrm>
                <a:off x="804530" y="2785918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332" name="Day">
                <a:extLst>
                  <a:ext uri="{FF2B5EF4-FFF2-40B4-BE49-F238E27FC236}">
                    <a16:creationId xmlns:a16="http://schemas.microsoft.com/office/drawing/2014/main" id="{AE67D085-BE28-E49A-7AB8-22CE5B032F8A}"/>
                  </a:ext>
                </a:extLst>
              </p:cNvPr>
              <p:cNvSpPr txBox="1"/>
              <p:nvPr/>
            </p:nvSpPr>
            <p:spPr>
              <a:xfrm>
                <a:off x="780345" y="2993074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333" name="Day">
                <a:extLst>
                  <a:ext uri="{FF2B5EF4-FFF2-40B4-BE49-F238E27FC236}">
                    <a16:creationId xmlns:a16="http://schemas.microsoft.com/office/drawing/2014/main" id="{9845711C-721C-11EC-CACB-BB88F754549E}"/>
                  </a:ext>
                </a:extLst>
              </p:cNvPr>
              <p:cNvSpPr txBox="1"/>
              <p:nvPr/>
            </p:nvSpPr>
            <p:spPr>
              <a:xfrm>
                <a:off x="780345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334" name="Day">
                <a:extLst>
                  <a:ext uri="{FF2B5EF4-FFF2-40B4-BE49-F238E27FC236}">
                    <a16:creationId xmlns:a16="http://schemas.microsoft.com/office/drawing/2014/main" id="{50B05F31-E8BF-475D-7C94-48948D633A97}"/>
                  </a:ext>
                </a:extLst>
              </p:cNvPr>
              <p:cNvSpPr txBox="1"/>
              <p:nvPr/>
            </p:nvSpPr>
            <p:spPr>
              <a:xfrm>
                <a:off x="780345" y="3407383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335" name="Day">
                <a:extLst>
                  <a:ext uri="{FF2B5EF4-FFF2-40B4-BE49-F238E27FC236}">
                    <a16:creationId xmlns:a16="http://schemas.microsoft.com/office/drawing/2014/main" id="{20F6295A-4EC7-17C8-29BF-9B556874E814}"/>
                  </a:ext>
                </a:extLst>
              </p:cNvPr>
              <p:cNvSpPr txBox="1"/>
              <p:nvPr/>
            </p:nvSpPr>
            <p:spPr>
              <a:xfrm>
                <a:off x="1069976" y="2785918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336" name="Day">
                <a:extLst>
                  <a:ext uri="{FF2B5EF4-FFF2-40B4-BE49-F238E27FC236}">
                    <a16:creationId xmlns:a16="http://schemas.microsoft.com/office/drawing/2014/main" id="{183269E5-944E-5966-2ADB-B21423DB9ECD}"/>
                  </a:ext>
                </a:extLst>
              </p:cNvPr>
              <p:cNvSpPr txBox="1"/>
              <p:nvPr/>
            </p:nvSpPr>
            <p:spPr>
              <a:xfrm>
                <a:off x="1045791" y="2993075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337" name="Day">
                <a:extLst>
                  <a:ext uri="{FF2B5EF4-FFF2-40B4-BE49-F238E27FC236}">
                    <a16:creationId xmlns:a16="http://schemas.microsoft.com/office/drawing/2014/main" id="{097A7085-64E5-B6B2-41F1-044F1E3E9B5D}"/>
                  </a:ext>
                </a:extLst>
              </p:cNvPr>
              <p:cNvSpPr txBox="1"/>
              <p:nvPr/>
            </p:nvSpPr>
            <p:spPr>
              <a:xfrm>
                <a:off x="1045791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338" name="Day">
                <a:extLst>
                  <a:ext uri="{FF2B5EF4-FFF2-40B4-BE49-F238E27FC236}">
                    <a16:creationId xmlns:a16="http://schemas.microsoft.com/office/drawing/2014/main" id="{39BB5891-10BB-C61B-C983-9D9EA517DD40}"/>
                  </a:ext>
                </a:extLst>
              </p:cNvPr>
              <p:cNvSpPr txBox="1"/>
              <p:nvPr/>
            </p:nvSpPr>
            <p:spPr>
              <a:xfrm>
                <a:off x="1045791" y="3407381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339" name="Day">
                <a:extLst>
                  <a:ext uri="{FF2B5EF4-FFF2-40B4-BE49-F238E27FC236}">
                    <a16:creationId xmlns:a16="http://schemas.microsoft.com/office/drawing/2014/main" id="{E6DD8693-5471-D365-268D-421378EB8E78}"/>
                  </a:ext>
                </a:extLst>
              </p:cNvPr>
              <p:cNvSpPr txBox="1"/>
              <p:nvPr/>
            </p:nvSpPr>
            <p:spPr>
              <a:xfrm>
                <a:off x="1335420" y="2578764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340" name="Day">
                <a:extLst>
                  <a:ext uri="{FF2B5EF4-FFF2-40B4-BE49-F238E27FC236}">
                    <a16:creationId xmlns:a16="http://schemas.microsoft.com/office/drawing/2014/main" id="{50F109D6-3999-9EB3-E3EA-7B150C0B3956}"/>
                  </a:ext>
                </a:extLst>
              </p:cNvPr>
              <p:cNvSpPr txBox="1"/>
              <p:nvPr/>
            </p:nvSpPr>
            <p:spPr>
              <a:xfrm>
                <a:off x="1335420" y="2785918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341" name="Day">
                <a:extLst>
                  <a:ext uri="{FF2B5EF4-FFF2-40B4-BE49-F238E27FC236}">
                    <a16:creationId xmlns:a16="http://schemas.microsoft.com/office/drawing/2014/main" id="{85D23B2A-8A90-1693-51D6-44CB3677C0D9}"/>
                  </a:ext>
                </a:extLst>
              </p:cNvPr>
              <p:cNvSpPr txBox="1"/>
              <p:nvPr/>
            </p:nvSpPr>
            <p:spPr>
              <a:xfrm>
                <a:off x="1311235" y="2993075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342" name="Day">
                <a:extLst>
                  <a:ext uri="{FF2B5EF4-FFF2-40B4-BE49-F238E27FC236}">
                    <a16:creationId xmlns:a16="http://schemas.microsoft.com/office/drawing/2014/main" id="{9712F98C-7ABF-60A3-D807-37BCDD6088B7}"/>
                  </a:ext>
                </a:extLst>
              </p:cNvPr>
              <p:cNvSpPr txBox="1"/>
              <p:nvPr/>
            </p:nvSpPr>
            <p:spPr>
              <a:xfrm>
                <a:off x="1311235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343" name="Day">
                <a:extLst>
                  <a:ext uri="{FF2B5EF4-FFF2-40B4-BE49-F238E27FC236}">
                    <a16:creationId xmlns:a16="http://schemas.microsoft.com/office/drawing/2014/main" id="{34D2A2A9-40DC-D43E-F9DD-29DD4F098F55}"/>
                  </a:ext>
                </a:extLst>
              </p:cNvPr>
              <p:cNvSpPr txBox="1"/>
              <p:nvPr/>
            </p:nvSpPr>
            <p:spPr>
              <a:xfrm>
                <a:off x="1311235" y="3407381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344" name="Day">
                <a:extLst>
                  <a:ext uri="{FF2B5EF4-FFF2-40B4-BE49-F238E27FC236}">
                    <a16:creationId xmlns:a16="http://schemas.microsoft.com/office/drawing/2014/main" id="{5DE613EB-1761-BCCC-B8A1-6B703D3407D9}"/>
                  </a:ext>
                </a:extLst>
              </p:cNvPr>
              <p:cNvSpPr txBox="1"/>
              <p:nvPr/>
            </p:nvSpPr>
            <p:spPr>
              <a:xfrm>
                <a:off x="1600866" y="2578764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345" name="Day">
                <a:extLst>
                  <a:ext uri="{FF2B5EF4-FFF2-40B4-BE49-F238E27FC236}">
                    <a16:creationId xmlns:a16="http://schemas.microsoft.com/office/drawing/2014/main" id="{C6A42C6E-4FCF-C9D8-0AF8-6D052A2DF002}"/>
                  </a:ext>
                </a:extLst>
              </p:cNvPr>
              <p:cNvSpPr txBox="1"/>
              <p:nvPr/>
            </p:nvSpPr>
            <p:spPr>
              <a:xfrm>
                <a:off x="1600866" y="2785918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346" name="Day">
                <a:extLst>
                  <a:ext uri="{FF2B5EF4-FFF2-40B4-BE49-F238E27FC236}">
                    <a16:creationId xmlns:a16="http://schemas.microsoft.com/office/drawing/2014/main" id="{6B71A6C4-E654-E8BF-C4FB-4EB5F3638B21}"/>
                  </a:ext>
                </a:extLst>
              </p:cNvPr>
              <p:cNvSpPr txBox="1"/>
              <p:nvPr/>
            </p:nvSpPr>
            <p:spPr>
              <a:xfrm>
                <a:off x="1576681" y="2993075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347" name="Day">
                <a:extLst>
                  <a:ext uri="{FF2B5EF4-FFF2-40B4-BE49-F238E27FC236}">
                    <a16:creationId xmlns:a16="http://schemas.microsoft.com/office/drawing/2014/main" id="{6E750FD0-56D4-564E-BD03-9AFD1A8E3E80}"/>
                  </a:ext>
                </a:extLst>
              </p:cNvPr>
              <p:cNvSpPr txBox="1"/>
              <p:nvPr/>
            </p:nvSpPr>
            <p:spPr>
              <a:xfrm>
                <a:off x="1600866" y="3200229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348" name="Day">
                <a:extLst>
                  <a:ext uri="{FF2B5EF4-FFF2-40B4-BE49-F238E27FC236}">
                    <a16:creationId xmlns:a16="http://schemas.microsoft.com/office/drawing/2014/main" id="{F75F9692-1FC3-EA1C-AACD-0C6ACB47F936}"/>
                  </a:ext>
                </a:extLst>
              </p:cNvPr>
              <p:cNvSpPr txBox="1"/>
              <p:nvPr/>
            </p:nvSpPr>
            <p:spPr>
              <a:xfrm>
                <a:off x="1576681" y="3407381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349" name="Day">
                <a:extLst>
                  <a:ext uri="{FF2B5EF4-FFF2-40B4-BE49-F238E27FC236}">
                    <a16:creationId xmlns:a16="http://schemas.microsoft.com/office/drawing/2014/main" id="{BD70E6D2-1DD5-7952-2305-63B5EC8C3EA0}"/>
                  </a:ext>
                </a:extLst>
              </p:cNvPr>
              <p:cNvSpPr txBox="1"/>
              <p:nvPr/>
            </p:nvSpPr>
            <p:spPr>
              <a:xfrm>
                <a:off x="1866311" y="2578764"/>
                <a:ext cx="48377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350" name="Day">
                <a:extLst>
                  <a:ext uri="{FF2B5EF4-FFF2-40B4-BE49-F238E27FC236}">
                    <a16:creationId xmlns:a16="http://schemas.microsoft.com/office/drawing/2014/main" id="{5A4C18C5-A3AC-5F5D-1483-BA95163F9DA0}"/>
                  </a:ext>
                </a:extLst>
              </p:cNvPr>
              <p:cNvSpPr txBox="1"/>
              <p:nvPr/>
            </p:nvSpPr>
            <p:spPr>
              <a:xfrm>
                <a:off x="1842125" y="2785918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351" name="Day">
                <a:extLst>
                  <a:ext uri="{FF2B5EF4-FFF2-40B4-BE49-F238E27FC236}">
                    <a16:creationId xmlns:a16="http://schemas.microsoft.com/office/drawing/2014/main" id="{3EBC407C-B3AA-7924-000B-AFBFC5822B46}"/>
                  </a:ext>
                </a:extLst>
              </p:cNvPr>
              <p:cNvSpPr txBox="1"/>
              <p:nvPr/>
            </p:nvSpPr>
            <p:spPr>
              <a:xfrm>
                <a:off x="1842125" y="2993075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352" name="Day">
                <a:extLst>
                  <a:ext uri="{FF2B5EF4-FFF2-40B4-BE49-F238E27FC236}">
                    <a16:creationId xmlns:a16="http://schemas.microsoft.com/office/drawing/2014/main" id="{77A99E8E-91DB-823A-39A8-265A4F5A9CB4}"/>
                  </a:ext>
                </a:extLst>
              </p:cNvPr>
              <p:cNvSpPr txBox="1"/>
              <p:nvPr/>
            </p:nvSpPr>
            <p:spPr>
              <a:xfrm>
                <a:off x="1842125" y="3200229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353" name="Day">
                <a:extLst>
                  <a:ext uri="{FF2B5EF4-FFF2-40B4-BE49-F238E27FC236}">
                    <a16:creationId xmlns:a16="http://schemas.microsoft.com/office/drawing/2014/main" id="{7C2BF017-8BE7-6D28-EB16-D1841204976B}"/>
                  </a:ext>
                </a:extLst>
              </p:cNvPr>
              <p:cNvSpPr txBox="1"/>
              <p:nvPr/>
            </p:nvSpPr>
            <p:spPr>
              <a:xfrm>
                <a:off x="1842125" y="3407381"/>
                <a:ext cx="9675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311" name="Weekdays">
              <a:extLst>
                <a:ext uri="{FF2B5EF4-FFF2-40B4-BE49-F238E27FC236}">
                  <a16:creationId xmlns:a16="http://schemas.microsoft.com/office/drawing/2014/main" id="{BE3EA8E4-7FBE-1565-B78B-F963044E8F05}"/>
                </a:ext>
              </a:extLst>
            </p:cNvPr>
            <p:cNvGrpSpPr/>
            <p:nvPr/>
          </p:nvGrpSpPr>
          <p:grpSpPr>
            <a:xfrm>
              <a:off x="764445" y="2377282"/>
              <a:ext cx="1694805" cy="118123"/>
              <a:chOff x="772705" y="2380599"/>
              <a:chExt cx="1694805" cy="118123"/>
            </a:xfrm>
          </p:grpSpPr>
          <p:sp>
            <p:nvSpPr>
              <p:cNvPr id="316" name="Monday">
                <a:extLst>
                  <a:ext uri="{FF2B5EF4-FFF2-40B4-BE49-F238E27FC236}">
                    <a16:creationId xmlns:a16="http://schemas.microsoft.com/office/drawing/2014/main" id="{DBB7AAC1-BE00-5DF0-C660-1909283AA037}"/>
                  </a:ext>
                </a:extLst>
              </p:cNvPr>
              <p:cNvSpPr txBox="1"/>
              <p:nvPr/>
            </p:nvSpPr>
            <p:spPr>
              <a:xfrm>
                <a:off x="772705" y="2380599"/>
                <a:ext cx="112026" cy="11812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317" name="Tuesday">
                <a:extLst>
                  <a:ext uri="{FF2B5EF4-FFF2-40B4-BE49-F238E27FC236}">
                    <a16:creationId xmlns:a16="http://schemas.microsoft.com/office/drawing/2014/main" id="{9E47EB41-5F4B-BD56-8F6C-4850A45DB398}"/>
                  </a:ext>
                </a:extLst>
              </p:cNvPr>
              <p:cNvSpPr txBox="1"/>
              <p:nvPr/>
            </p:nvSpPr>
            <p:spPr>
              <a:xfrm>
                <a:off x="1047059" y="2380599"/>
                <a:ext cx="94206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318" name="Wednesday">
                <a:extLst>
                  <a:ext uri="{FF2B5EF4-FFF2-40B4-BE49-F238E27FC236}">
                    <a16:creationId xmlns:a16="http://schemas.microsoft.com/office/drawing/2014/main" id="{434A72F8-9E2E-12A2-AD87-A47379226137}"/>
                  </a:ext>
                </a:extLst>
              </p:cNvPr>
              <p:cNvSpPr txBox="1"/>
              <p:nvPr/>
            </p:nvSpPr>
            <p:spPr>
              <a:xfrm>
                <a:off x="1294282" y="2380599"/>
                <a:ext cx="122211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319" name="Thursday">
                <a:extLst>
                  <a:ext uri="{FF2B5EF4-FFF2-40B4-BE49-F238E27FC236}">
                    <a16:creationId xmlns:a16="http://schemas.microsoft.com/office/drawing/2014/main" id="{1D5EF98F-EC61-20E1-804B-BCAD7FD8FCDF}"/>
                  </a:ext>
                </a:extLst>
              </p:cNvPr>
              <p:cNvSpPr txBox="1"/>
              <p:nvPr/>
            </p:nvSpPr>
            <p:spPr>
              <a:xfrm>
                <a:off x="1582615" y="2380599"/>
                <a:ext cx="94206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320" name="Friday">
                <a:extLst>
                  <a:ext uri="{FF2B5EF4-FFF2-40B4-BE49-F238E27FC236}">
                    <a16:creationId xmlns:a16="http://schemas.microsoft.com/office/drawing/2014/main" id="{D07F90F5-4601-B220-1810-0ED718776FBD}"/>
                  </a:ext>
                </a:extLst>
              </p:cNvPr>
              <p:cNvSpPr txBox="1"/>
              <p:nvPr/>
            </p:nvSpPr>
            <p:spPr>
              <a:xfrm>
                <a:off x="1851477" y="2380599"/>
                <a:ext cx="78929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321" name="Saturday">
                <a:extLst>
                  <a:ext uri="{FF2B5EF4-FFF2-40B4-BE49-F238E27FC236}">
                    <a16:creationId xmlns:a16="http://schemas.microsoft.com/office/drawing/2014/main" id="{5BB4ECDC-8437-CB1D-E7E5-14A156584271}"/>
                  </a:ext>
                </a:extLst>
              </p:cNvPr>
              <p:cNvSpPr txBox="1"/>
              <p:nvPr/>
            </p:nvSpPr>
            <p:spPr>
              <a:xfrm>
                <a:off x="2106340" y="2380599"/>
                <a:ext cx="91660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322" name="Sunday">
                <a:extLst>
                  <a:ext uri="{FF2B5EF4-FFF2-40B4-BE49-F238E27FC236}">
                    <a16:creationId xmlns:a16="http://schemas.microsoft.com/office/drawing/2014/main" id="{9DFB33FD-087F-3A7D-5E0B-33A47FD210F7}"/>
                  </a:ext>
                </a:extLst>
              </p:cNvPr>
              <p:cNvSpPr txBox="1"/>
              <p:nvPr/>
            </p:nvSpPr>
            <p:spPr>
              <a:xfrm>
                <a:off x="2370758" y="2380599"/>
                <a:ext cx="96752" cy="1181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400" b="1" noProof="1">
                    <a:solidFill>
                      <a:srgbClr val="5F5F5F"/>
                    </a:solidFill>
                    <a:latin typeface="나눔스퀘어" panose="020B0600000101010101" pitchFamily="50" charset="-127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312" name="Selection Overlay">
              <a:extLst>
                <a:ext uri="{FF2B5EF4-FFF2-40B4-BE49-F238E27FC236}">
                  <a16:creationId xmlns:a16="http://schemas.microsoft.com/office/drawing/2014/main" id="{A6F915D1-89F6-27A2-D5DC-AFCC8D04AAB1}"/>
                </a:ext>
              </a:extLst>
            </p:cNvPr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grpSp>
          <p:nvGrpSpPr>
            <p:cNvPr id="313" name="Navigation Arrows">
              <a:extLst>
                <a:ext uri="{FF2B5EF4-FFF2-40B4-BE49-F238E27FC236}">
                  <a16:creationId xmlns:a16="http://schemas.microsoft.com/office/drawing/2014/main" id="{5BC5B055-2D59-D467-B5F8-37E002EDA842}"/>
                </a:ext>
              </a:extLst>
            </p:cNvPr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314" name="Arrow Left">
                <a:extLst>
                  <a:ext uri="{FF2B5EF4-FFF2-40B4-BE49-F238E27FC236}">
                    <a16:creationId xmlns:a16="http://schemas.microsoft.com/office/drawing/2014/main" id="{8F9EC07A-E66C-E517-BAD5-B44DFCBACC9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05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315" name="Arrow Right">
                <a:extLst>
                  <a:ext uri="{FF2B5EF4-FFF2-40B4-BE49-F238E27FC236}">
                    <a16:creationId xmlns:a16="http://schemas.microsoft.com/office/drawing/2014/main" id="{112689DA-DD17-0CEA-1D78-92F6B2CE7FD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05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4" name="Dat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8F13DDF5-9EDB-B447-528F-E069D2AFBF29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554435" y="2367266"/>
            <a:ext cx="901784" cy="241092"/>
            <a:chOff x="928688" y="1261242"/>
            <a:chExt cx="1035146" cy="241092"/>
          </a:xfrm>
        </p:grpSpPr>
        <p:sp>
          <p:nvSpPr>
            <p:cNvPr id="355" name="Text Box">
              <a:extLst>
                <a:ext uri="{FF2B5EF4-FFF2-40B4-BE49-F238E27FC236}">
                  <a16:creationId xmlns:a16="http://schemas.microsoft.com/office/drawing/2014/main" id="{3DEB4FC2-82FE-BFFD-B902-110187A096F6}"/>
                </a:ext>
              </a:extLst>
            </p:cNvPr>
            <p:cNvSpPr/>
            <p:nvPr/>
          </p:nvSpPr>
          <p:spPr>
            <a:xfrm>
              <a:off x="928688" y="1261242"/>
              <a:ext cx="1035146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시작일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6" name="Date Picker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D32E196-5997-CF54-2106-5A3B1EE033A8}"/>
                </a:ext>
              </a:extLst>
            </p:cNvPr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1737245" y="1304729"/>
              <a:ext cx="173636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57" name="Dat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9585DCA6-C8C3-9F6C-B639-60BA0A6B635C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794953" y="2370150"/>
            <a:ext cx="901784" cy="241092"/>
            <a:chOff x="928688" y="1261242"/>
            <a:chExt cx="1035146" cy="241092"/>
          </a:xfrm>
        </p:grpSpPr>
        <p:sp>
          <p:nvSpPr>
            <p:cNvPr id="358" name="Text Box">
              <a:extLst>
                <a:ext uri="{FF2B5EF4-FFF2-40B4-BE49-F238E27FC236}">
                  <a16:creationId xmlns:a16="http://schemas.microsoft.com/office/drawing/2014/main" id="{A32AA1C6-562C-B5B5-E0FD-B797E2BCF4A8}"/>
                </a:ext>
              </a:extLst>
            </p:cNvPr>
            <p:cNvSpPr/>
            <p:nvPr/>
          </p:nvSpPr>
          <p:spPr>
            <a:xfrm>
              <a:off x="928688" y="1261242"/>
              <a:ext cx="1035146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종료일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9" name="Date Picker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0257D97-296F-5B43-E318-7EACE584E96D}"/>
                </a:ext>
              </a:extLst>
            </p:cNvPr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1737245" y="1304729"/>
              <a:ext cx="173636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6" name="Radio Button">
            <a:extLst>
              <a:ext uri="{FF2B5EF4-FFF2-40B4-BE49-F238E27FC236}">
                <a16:creationId xmlns:a16="http://schemas.microsoft.com/office/drawing/2014/main" id="{86EE3D02-86DF-BA7F-2CD1-DC55DD1FCC22}"/>
              </a:ext>
            </a:extLst>
          </p:cNvPr>
          <p:cNvGrpSpPr>
            <a:grpSpLocks noChangeAspect="1"/>
          </p:cNvGrpSpPr>
          <p:nvPr/>
        </p:nvGrpSpPr>
        <p:grpSpPr>
          <a:xfrm>
            <a:off x="2512623" y="1600020"/>
            <a:ext cx="127000" cy="127000"/>
            <a:chOff x="5964238" y="3297238"/>
            <a:chExt cx="261938" cy="261938"/>
          </a:xfrm>
          <a:solidFill>
            <a:srgbClr val="009688"/>
          </a:solidFill>
        </p:grpSpPr>
        <p:sp>
          <p:nvSpPr>
            <p:cNvPr id="9" name="Outer">
              <a:extLst>
                <a:ext uri="{FF2B5EF4-FFF2-40B4-BE49-F238E27FC236}">
                  <a16:creationId xmlns:a16="http://schemas.microsoft.com/office/drawing/2014/main" id="{3FC16D2B-6185-1E37-A5D7-201F0EF080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4238" y="3297238"/>
              <a:ext cx="261938" cy="261938"/>
            </a:xfrm>
            <a:custGeom>
              <a:avLst/>
              <a:gdLst>
                <a:gd name="T0" fmla="*/ 353 w 706"/>
                <a:gd name="T1" fmla="*/ 0 h 706"/>
                <a:gd name="T2" fmla="*/ 0 w 706"/>
                <a:gd name="T3" fmla="*/ 353 h 706"/>
                <a:gd name="T4" fmla="*/ 353 w 706"/>
                <a:gd name="T5" fmla="*/ 706 h 706"/>
                <a:gd name="T6" fmla="*/ 706 w 706"/>
                <a:gd name="T7" fmla="*/ 353 h 706"/>
                <a:gd name="T8" fmla="*/ 353 w 706"/>
                <a:gd name="T9" fmla="*/ 0 h 706"/>
                <a:gd name="T10" fmla="*/ 353 w 706"/>
                <a:gd name="T11" fmla="*/ 71 h 706"/>
                <a:gd name="T12" fmla="*/ 635 w 706"/>
                <a:gd name="T13" fmla="*/ 353 h 706"/>
                <a:gd name="T14" fmla="*/ 353 w 706"/>
                <a:gd name="T15" fmla="*/ 635 h 706"/>
                <a:gd name="T16" fmla="*/ 71 w 706"/>
                <a:gd name="T17" fmla="*/ 353 h 706"/>
                <a:gd name="T18" fmla="*/ 353 w 706"/>
                <a:gd name="T19" fmla="*/ 71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6" h="706"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8" y="706"/>
                    <a:pt x="706" y="548"/>
                    <a:pt x="706" y="353"/>
                  </a:cubicBezTo>
                  <a:cubicBezTo>
                    <a:pt x="706" y="158"/>
                    <a:pt x="548" y="0"/>
                    <a:pt x="353" y="0"/>
                  </a:cubicBezTo>
                  <a:close/>
                  <a:moveTo>
                    <a:pt x="353" y="71"/>
                  </a:moveTo>
                  <a:cubicBezTo>
                    <a:pt x="509" y="71"/>
                    <a:pt x="635" y="197"/>
                    <a:pt x="635" y="353"/>
                  </a:cubicBezTo>
                  <a:cubicBezTo>
                    <a:pt x="635" y="509"/>
                    <a:pt x="509" y="635"/>
                    <a:pt x="353" y="635"/>
                  </a:cubicBezTo>
                  <a:cubicBezTo>
                    <a:pt x="197" y="635"/>
                    <a:pt x="71" y="509"/>
                    <a:pt x="71" y="353"/>
                  </a:cubicBezTo>
                  <a:cubicBezTo>
                    <a:pt x="71" y="197"/>
                    <a:pt x="197" y="71"/>
                    <a:pt x="353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0" name="Inner">
              <a:extLst>
                <a:ext uri="{FF2B5EF4-FFF2-40B4-BE49-F238E27FC236}">
                  <a16:creationId xmlns:a16="http://schemas.microsoft.com/office/drawing/2014/main" id="{C0C0805F-8256-8F91-20C4-249AF0F56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6" y="3362326"/>
              <a:ext cx="131763" cy="131763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7" name="타원 26">
            <a:extLst>
              <a:ext uri="{FF2B5EF4-FFF2-40B4-BE49-F238E27FC236}">
                <a16:creationId xmlns:a16="http://schemas.microsoft.com/office/drawing/2014/main" id="{9CB76872-E3F1-ED1E-111B-1A9847138AC4}"/>
              </a:ext>
            </a:extLst>
          </p:cNvPr>
          <p:cNvSpPr/>
          <p:nvPr/>
        </p:nvSpPr>
        <p:spPr>
          <a:xfrm>
            <a:off x="5222067" y="1624911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0426246-C9BC-273C-A40B-48465B7984A7}"/>
              </a:ext>
            </a:extLst>
          </p:cNvPr>
          <p:cNvSpPr/>
          <p:nvPr/>
        </p:nvSpPr>
        <p:spPr>
          <a:xfrm>
            <a:off x="5345430" y="1576554"/>
            <a:ext cx="7425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기타 제조사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D522459-4F6B-742B-0807-F3BCB65FE492}"/>
              </a:ext>
            </a:extLst>
          </p:cNvPr>
          <p:cNvSpPr/>
          <p:nvPr/>
        </p:nvSpPr>
        <p:spPr>
          <a:xfrm>
            <a:off x="60958" y="1810827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08B2446-E094-637D-73EB-999E845D5757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3D73EA-2145-29A3-CF8C-C3A7C10F1EEE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Input">
            <a:extLst>
              <a:ext uri="{FF2B5EF4-FFF2-40B4-BE49-F238E27FC236}">
                <a16:creationId xmlns:a16="http://schemas.microsoft.com/office/drawing/2014/main" id="{17625ECE-8EA6-B0CB-6DE2-C1B34B852579}"/>
              </a:ext>
            </a:extLst>
          </p:cNvPr>
          <p:cNvSpPr/>
          <p:nvPr/>
        </p:nvSpPr>
        <p:spPr>
          <a:xfrm>
            <a:off x="2554064" y="4406204"/>
            <a:ext cx="2850733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캠페인코드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0" name="말풍선: 사각형 39">
            <a:extLst>
              <a:ext uri="{FF2B5EF4-FFF2-40B4-BE49-F238E27FC236}">
                <a16:creationId xmlns:a16="http://schemas.microsoft.com/office/drawing/2014/main" id="{51F272B6-1378-0EA3-FD4D-D43A87CB3226}"/>
              </a:ext>
            </a:extLst>
          </p:cNvPr>
          <p:cNvSpPr/>
          <p:nvPr/>
        </p:nvSpPr>
        <p:spPr>
          <a:xfrm>
            <a:off x="6895325" y="4024478"/>
            <a:ext cx="3126580" cy="1014191"/>
          </a:xfrm>
          <a:prstGeom prst="wedgeRectCallout">
            <a:avLst>
              <a:gd name="adj1" fmla="val -96593"/>
              <a:gd name="adj2" fmla="val 2735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캠페인코드 인풋박스 추가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33" name="Input">
            <a:extLst>
              <a:ext uri="{FF2B5EF4-FFF2-40B4-BE49-F238E27FC236}">
                <a16:creationId xmlns:a16="http://schemas.microsoft.com/office/drawing/2014/main" id="{43784466-CA0A-D6EF-375A-A5339201E3F0}"/>
              </a:ext>
            </a:extLst>
          </p:cNvPr>
          <p:cNvSpPr/>
          <p:nvPr/>
        </p:nvSpPr>
        <p:spPr>
          <a:xfrm>
            <a:off x="2554063" y="5208473"/>
            <a:ext cx="2850733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기착지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 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주렁주렁 </a:t>
            </a:r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하남점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5" name="Input">
            <a:extLst>
              <a:ext uri="{FF2B5EF4-FFF2-40B4-BE49-F238E27FC236}">
                <a16:creationId xmlns:a16="http://schemas.microsoft.com/office/drawing/2014/main" id="{78F65068-7EFA-C90D-3B86-583925F5095D}"/>
              </a:ext>
            </a:extLst>
          </p:cNvPr>
          <p:cNvSpPr/>
          <p:nvPr/>
        </p:nvSpPr>
        <p:spPr>
          <a:xfrm>
            <a:off x="2554063" y="5614461"/>
            <a:ext cx="2850733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도착지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7" name="Button">
            <a:extLst>
              <a:ext uri="{FF2B5EF4-FFF2-40B4-BE49-F238E27FC236}">
                <a16:creationId xmlns:a16="http://schemas.microsoft.com/office/drawing/2014/main" id="{60E78DAE-2A36-AD9B-4024-1D38E24C3BB2}"/>
              </a:ext>
            </a:extLst>
          </p:cNvPr>
          <p:cNvSpPr>
            <a:spLocks/>
          </p:cNvSpPr>
          <p:nvPr/>
        </p:nvSpPr>
        <p:spPr bwMode="auto">
          <a:xfrm>
            <a:off x="4944000" y="649476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다음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8" name="Button">
            <a:extLst>
              <a:ext uri="{FF2B5EF4-FFF2-40B4-BE49-F238E27FC236}">
                <a16:creationId xmlns:a16="http://schemas.microsoft.com/office/drawing/2014/main" id="{F9452D32-F6BF-7441-33A2-1705063DF582}"/>
              </a:ext>
            </a:extLst>
          </p:cNvPr>
          <p:cNvSpPr>
            <a:spLocks/>
          </p:cNvSpPr>
          <p:nvPr/>
        </p:nvSpPr>
        <p:spPr bwMode="auto">
          <a:xfrm>
            <a:off x="4117303" y="649476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9" name="말풍선: 사각형 58">
            <a:extLst>
              <a:ext uri="{FF2B5EF4-FFF2-40B4-BE49-F238E27FC236}">
                <a16:creationId xmlns:a16="http://schemas.microsoft.com/office/drawing/2014/main" id="{88FD705F-A8C5-02C3-192F-BDCBFC8DE754}"/>
              </a:ext>
            </a:extLst>
          </p:cNvPr>
          <p:cNvSpPr/>
          <p:nvPr/>
        </p:nvSpPr>
        <p:spPr>
          <a:xfrm>
            <a:off x="5951039" y="5452706"/>
            <a:ext cx="3126580" cy="1014191"/>
          </a:xfrm>
          <a:prstGeom prst="wedgeRectCallout">
            <a:avLst>
              <a:gd name="adj1" fmla="val -62479"/>
              <a:gd name="adj2" fmla="val -35343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출발지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기착지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도착지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필드 추가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삭제기능 제거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grpSp>
        <p:nvGrpSpPr>
          <p:cNvPr id="19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36096008-9D1C-466A-EC9A-E409F8E679A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3773068" y="3128614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19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829DBD01-9A94-6CB8-0646-D86D93C619F3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운전자수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9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89A98D59-8083-B9B9-6D71-9AB666EF161F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9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8C03CFC-A6BB-9254-C485-49822839A597}"/>
                </a:ext>
              </a:extLst>
            </p:cNvPr>
            <p:cNvSpPr>
              <a:spLocks noChangeAspect="1"/>
            </p:cNvSpPr>
            <p:nvPr>
              <p:custDataLst>
                <p:tags r:id="rId26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197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BA0778B4-1784-C199-E86B-C38A0A4856DA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4973532" y="3127074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198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37D75C1-50FC-9E77-DB26-697911EBFE86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동반자수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99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D59C492-7AA6-A7F9-E8B2-B49DFB2513D5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00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DC2DE5B-0555-B9A8-B6F1-EDAE8111DA10}"/>
                </a:ext>
              </a:extLst>
            </p:cNvPr>
            <p:cNvSpPr>
              <a:spLocks noChangeAspect="1"/>
            </p:cNvSpPr>
            <p:nvPr>
              <p:custDataLst>
                <p:tags r:id="rId23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205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815260B0-7579-F0D9-1832-27C49D9E9191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3766166" y="3473903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06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2F93D8A-E81E-77B9-2959-2AA3965B3722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운전자수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0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EAE9193-4BC6-FBCE-675E-59962D18AB80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08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DB961614-FF52-5069-675F-4A3C42FA2BA5}"/>
                </a:ext>
              </a:extLst>
            </p:cNvPr>
            <p:cNvSpPr>
              <a:spLocks noChangeAspect="1"/>
            </p:cNvSpPr>
            <p:nvPr>
              <p:custDataLst>
                <p:tags r:id="rId20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212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E987C6BB-B9EC-CD61-B4B4-7E11F99F8860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4966630" y="3472363"/>
            <a:ext cx="1114409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17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8D5FC03-0676-A2BF-2CB5-4B942F0328E9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595684" y="1551576"/>
              <a:ext cx="116436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동반자수 선택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4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8EB13D60-80FB-A790-2C65-A475F8EC83F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760050" y="1551576"/>
              <a:ext cx="20378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5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F5292E90-D1A5-79E4-0E5A-C689E7ACC2B4}"/>
                </a:ext>
              </a:extLst>
            </p:cNvPr>
            <p:cNvSpPr>
              <a:spLocks noChangeAspect="1"/>
            </p:cNvSpPr>
            <p:nvPr>
              <p:custDataLst>
                <p:tags r:id="rId17"/>
              </p:custDataLst>
            </p:nvPr>
          </p:nvSpPr>
          <p:spPr bwMode="auto">
            <a:xfrm flipH="1">
              <a:off x="1822651" y="1654034"/>
              <a:ext cx="7858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227" name="Dat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1737C932-5ED7-82BE-A971-950CFACB2FA5}"/>
              </a:ext>
            </a:extLst>
          </p:cNvPr>
          <p:cNvGrpSpPr/>
          <p:nvPr>
            <p:custDataLst>
              <p:tags r:id="rId9"/>
            </p:custDataLst>
          </p:nvPr>
        </p:nvGrpSpPr>
        <p:grpSpPr>
          <a:xfrm>
            <a:off x="2549473" y="2791762"/>
            <a:ext cx="1137540" cy="251695"/>
            <a:chOff x="928688" y="1191993"/>
            <a:chExt cx="1035146" cy="379591"/>
          </a:xfrm>
        </p:grpSpPr>
        <p:sp>
          <p:nvSpPr>
            <p:cNvPr id="228" name="Text Box">
              <a:extLst>
                <a:ext uri="{FF2B5EF4-FFF2-40B4-BE49-F238E27FC236}">
                  <a16:creationId xmlns:a16="http://schemas.microsoft.com/office/drawing/2014/main" id="{4B6F9186-3CF9-9B4C-820D-86A8D6C83BB0}"/>
                </a:ext>
              </a:extLst>
            </p:cNvPr>
            <p:cNvSpPr/>
            <p:nvPr/>
          </p:nvSpPr>
          <p:spPr>
            <a:xfrm>
              <a:off x="928688" y="1191993"/>
              <a:ext cx="1035146" cy="379591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2024.08.01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29" name="Date Picker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6B70A90-A0B3-284E-538A-59FAF883B2E4}"/>
                </a:ext>
              </a:extLst>
            </p:cNvPr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784205" y="1265571"/>
              <a:ext cx="137650" cy="232431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31" name="사각형: 둥근 모서리 230">
            <a:extLst>
              <a:ext uri="{FF2B5EF4-FFF2-40B4-BE49-F238E27FC236}">
                <a16:creationId xmlns:a16="http://schemas.microsoft.com/office/drawing/2014/main" id="{BED17676-B7B5-3D53-6BA8-BFEAF50FAD97}"/>
              </a:ext>
            </a:extLst>
          </p:cNvPr>
          <p:cNvSpPr/>
          <p:nvPr/>
        </p:nvSpPr>
        <p:spPr>
          <a:xfrm>
            <a:off x="6189608" y="2794398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grpSp>
        <p:nvGrpSpPr>
          <p:cNvPr id="232" name="Dat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A126D6D9-08AA-5A66-2E05-2544B2E050E2}"/>
              </a:ext>
            </a:extLst>
          </p:cNvPr>
          <p:cNvGrpSpPr/>
          <p:nvPr>
            <p:custDataLst>
              <p:tags r:id="rId10"/>
            </p:custDataLst>
          </p:nvPr>
        </p:nvGrpSpPr>
        <p:grpSpPr>
          <a:xfrm>
            <a:off x="2543984" y="3132616"/>
            <a:ext cx="1137540" cy="241092"/>
            <a:chOff x="928688" y="1199988"/>
            <a:chExt cx="1035146" cy="363600"/>
          </a:xfrm>
        </p:grpSpPr>
        <p:sp>
          <p:nvSpPr>
            <p:cNvPr id="233" name="Text Box">
              <a:extLst>
                <a:ext uri="{FF2B5EF4-FFF2-40B4-BE49-F238E27FC236}">
                  <a16:creationId xmlns:a16="http://schemas.microsoft.com/office/drawing/2014/main" id="{C437C62B-1F2D-4208-B208-75943E3E8386}"/>
                </a:ext>
              </a:extLst>
            </p:cNvPr>
            <p:cNvSpPr/>
            <p:nvPr/>
          </p:nvSpPr>
          <p:spPr>
            <a:xfrm>
              <a:off x="928688" y="1199988"/>
              <a:ext cx="1035146" cy="3636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2024.08.02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34" name="Date Picker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094864F-F6F3-C4A3-4466-727877FDCB94}"/>
                </a:ext>
              </a:extLst>
            </p:cNvPr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1784205" y="1265571"/>
              <a:ext cx="137650" cy="232431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236" name="Dat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6B13740A-211E-0CE5-DEA6-A58E439A3B54}"/>
              </a:ext>
            </a:extLst>
          </p:cNvPr>
          <p:cNvGrpSpPr/>
          <p:nvPr>
            <p:custDataLst>
              <p:tags r:id="rId11"/>
            </p:custDataLst>
          </p:nvPr>
        </p:nvGrpSpPr>
        <p:grpSpPr>
          <a:xfrm>
            <a:off x="2543984" y="3477784"/>
            <a:ext cx="1137540" cy="241092"/>
            <a:chOff x="928688" y="1199988"/>
            <a:chExt cx="1035146" cy="363600"/>
          </a:xfrm>
        </p:grpSpPr>
        <p:sp>
          <p:nvSpPr>
            <p:cNvPr id="237" name="Text Box">
              <a:extLst>
                <a:ext uri="{FF2B5EF4-FFF2-40B4-BE49-F238E27FC236}">
                  <a16:creationId xmlns:a16="http://schemas.microsoft.com/office/drawing/2014/main" id="{9D12384B-0530-5702-A95C-89F24E4CA5C4}"/>
                </a:ext>
              </a:extLst>
            </p:cNvPr>
            <p:cNvSpPr/>
            <p:nvPr/>
          </p:nvSpPr>
          <p:spPr>
            <a:xfrm>
              <a:off x="928688" y="1199988"/>
              <a:ext cx="1035146" cy="3636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2024.08.03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38" name="Date Picker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626A3C1-8755-7444-4F7B-5B4D817F0948}"/>
                </a:ext>
              </a:extLst>
            </p:cNvPr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784205" y="1265571"/>
              <a:ext cx="137650" cy="232431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39" name="사각형: 둥근 모서리 238">
            <a:extLst>
              <a:ext uri="{FF2B5EF4-FFF2-40B4-BE49-F238E27FC236}">
                <a16:creationId xmlns:a16="http://schemas.microsoft.com/office/drawing/2014/main" id="{78F21B65-AC04-1764-78CB-0049EA77CB2D}"/>
              </a:ext>
            </a:extLst>
          </p:cNvPr>
          <p:cNvSpPr/>
          <p:nvPr/>
        </p:nvSpPr>
        <p:spPr>
          <a:xfrm>
            <a:off x="6740008" y="3153172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240" name="사각형: 둥근 모서리 239">
            <a:extLst>
              <a:ext uri="{FF2B5EF4-FFF2-40B4-BE49-F238E27FC236}">
                <a16:creationId xmlns:a16="http://schemas.microsoft.com/office/drawing/2014/main" id="{E6070EA8-288E-A6E3-A192-B2203BF68AA4}"/>
              </a:ext>
            </a:extLst>
          </p:cNvPr>
          <p:cNvSpPr/>
          <p:nvPr/>
        </p:nvSpPr>
        <p:spPr>
          <a:xfrm>
            <a:off x="6198300" y="3145033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242" name="사각형: 둥근 모서리 241">
            <a:extLst>
              <a:ext uri="{FF2B5EF4-FFF2-40B4-BE49-F238E27FC236}">
                <a16:creationId xmlns:a16="http://schemas.microsoft.com/office/drawing/2014/main" id="{83CDA421-E325-7F47-F92C-C84C1CDFDCDA}"/>
              </a:ext>
            </a:extLst>
          </p:cNvPr>
          <p:cNvSpPr/>
          <p:nvPr/>
        </p:nvSpPr>
        <p:spPr>
          <a:xfrm>
            <a:off x="6748772" y="3496528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243" name="사각형: 둥근 모서리 242">
            <a:extLst>
              <a:ext uri="{FF2B5EF4-FFF2-40B4-BE49-F238E27FC236}">
                <a16:creationId xmlns:a16="http://schemas.microsoft.com/office/drawing/2014/main" id="{EF8A6049-BF3C-F9F5-8C64-5839B34CD781}"/>
              </a:ext>
            </a:extLst>
          </p:cNvPr>
          <p:cNvSpPr/>
          <p:nvPr/>
        </p:nvSpPr>
        <p:spPr>
          <a:xfrm>
            <a:off x="6207064" y="3488389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7B624458-CC2E-022B-ADBD-0C6B5B121E62}"/>
              </a:ext>
            </a:extLst>
          </p:cNvPr>
          <p:cNvSpPr txBox="1"/>
          <p:nvPr/>
        </p:nvSpPr>
        <p:spPr>
          <a:xfrm>
            <a:off x="2497162" y="3730785"/>
            <a:ext cx="25955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/>
              <a:t>행사일을 구분하여 계획 인원수를 등록해주세요</a:t>
            </a:r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84871FCD-23CC-F8F7-9FF3-CE48B9078098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206157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 행사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 등록 </a:t>
            </a:r>
            <a:r>
              <a:rPr lang="en-US" altLang="ko-KR" dirty="0">
                <a:solidFill>
                  <a:schemeClr val="accent5"/>
                </a:solidFill>
              </a:rPr>
              <a:t>(2/2)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640133"/>
              </p:ext>
            </p:extLst>
          </p:nvPr>
        </p:nvGraphicFramePr>
        <p:xfrm>
          <a:off x="9528812" y="544942"/>
          <a:ext cx="2589769" cy="5498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행사기간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일수 입력 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(10p)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일 수에 맞도록 시승 차수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자동 생성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일차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분류입력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분류명 입력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           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행사시간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시작시간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종료시간 지정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종료시간은 시작시간 이후 시간대만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선택 가능함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중복시간 허용 함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그룹 추가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하단에 동일 필드 생성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필드 삭제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저장 버튼 클릭 시 시승 행사 생성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시승행사가 등록되었습니다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 </a:t>
                      </a: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메시지창 출력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취소 버튼 클릭 시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홈메인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57737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필수 입력 항목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입력 또는 선택 누락 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메시지 출력하고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입력필드로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포커싱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그룹명을 입력해주세요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</a:t>
                      </a: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시작시간을 지정해주세요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</a:t>
                      </a: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종료시간을 지정해주세요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509975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8919" y="875276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67892606-0D19-10C5-3249-A9FB7629C06E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3" name="Menu">
            <a:extLst>
              <a:ext uri="{FF2B5EF4-FFF2-40B4-BE49-F238E27FC236}">
                <a16:creationId xmlns:a16="http://schemas.microsoft.com/office/drawing/2014/main" id="{18BC97B1-641A-8FE7-A0FE-5B26CB8A89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CD48AA92-2814-7078-46F1-37ADF14053B8}"/>
              </a:ext>
            </a:extLst>
          </p:cNvPr>
          <p:cNvSpPr txBox="1"/>
          <p:nvPr/>
        </p:nvSpPr>
        <p:spPr>
          <a:xfrm>
            <a:off x="1713069" y="1742632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2024.05.01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25F15A7-D032-FD75-5F7F-E0C634CA605F}"/>
              </a:ext>
            </a:extLst>
          </p:cNvPr>
          <p:cNvSpPr txBox="1"/>
          <p:nvPr/>
        </p:nvSpPr>
        <p:spPr>
          <a:xfrm>
            <a:off x="1610554" y="1069553"/>
            <a:ext cx="16946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그룹설정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734B9F2C-F45A-12DF-55FA-FEC2DC3DB803}"/>
              </a:ext>
            </a:extLst>
          </p:cNvPr>
          <p:cNvSpPr txBox="1"/>
          <p:nvPr/>
        </p:nvSpPr>
        <p:spPr>
          <a:xfrm>
            <a:off x="1712957" y="2933889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2024.05.02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D1B3AA90-BDC4-443F-8AA4-D1B559AF07C1}"/>
              </a:ext>
            </a:extLst>
          </p:cNvPr>
          <p:cNvSpPr/>
          <p:nvPr/>
        </p:nvSpPr>
        <p:spPr>
          <a:xfrm>
            <a:off x="1530228" y="176852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1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DD20A271-F8F2-9C2E-8F37-07B62BEA5B6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418023" y="2125605"/>
            <a:ext cx="963199" cy="241092"/>
            <a:chOff x="539750" y="1261242"/>
            <a:chExt cx="960487" cy="241092"/>
          </a:xfrm>
        </p:grpSpPr>
        <p:sp>
          <p:nvSpPr>
            <p:cNvPr id="352" name="Text Box">
              <a:extLst>
                <a:ext uri="{FF2B5EF4-FFF2-40B4-BE49-F238E27FC236}">
                  <a16:creationId xmlns:a16="http://schemas.microsoft.com/office/drawing/2014/main" id="{D3798E45-13E8-D5D9-6059-3254A88C75FD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3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4C42D9B-8BD1-7B3B-0935-A8E52D93C39F}"/>
                </a:ext>
              </a:extLst>
            </p:cNvPr>
            <p:cNvSpPr>
              <a:spLocks noChangeAspect="1"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54" name="Input">
            <a:extLst>
              <a:ext uri="{FF2B5EF4-FFF2-40B4-BE49-F238E27FC236}">
                <a16:creationId xmlns:a16="http://schemas.microsoft.com/office/drawing/2014/main" id="{D61FB3DF-A9B8-7610-A80D-04ACB0F3122E}"/>
              </a:ext>
            </a:extLst>
          </p:cNvPr>
          <p:cNvSpPr/>
          <p:nvPr/>
        </p:nvSpPr>
        <p:spPr>
          <a:xfrm>
            <a:off x="2533993" y="2118327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DB3CE8D2-588A-E4E4-3782-445BD96CC9A6}"/>
              </a:ext>
            </a:extLst>
          </p:cNvPr>
          <p:cNvSpPr txBox="1"/>
          <p:nvPr/>
        </p:nvSpPr>
        <p:spPr>
          <a:xfrm>
            <a:off x="5381222" y="2116983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7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3D60BB8-6070-C919-EE29-9803F5DE347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661119" y="2116983"/>
            <a:ext cx="963199" cy="241092"/>
            <a:chOff x="539750" y="1261242"/>
            <a:chExt cx="960487" cy="241092"/>
          </a:xfrm>
        </p:grpSpPr>
        <p:sp>
          <p:nvSpPr>
            <p:cNvPr id="358" name="Text Box">
              <a:extLst>
                <a:ext uri="{FF2B5EF4-FFF2-40B4-BE49-F238E27FC236}">
                  <a16:creationId xmlns:a16="http://schemas.microsoft.com/office/drawing/2014/main" id="{C414B28D-1749-CF2D-5BEB-F4572D8B0D7A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9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A3164B-7221-ED25-6078-C2C102DAD4A5}"/>
                </a:ext>
              </a:extLst>
            </p:cNvPr>
            <p:cNvSpPr>
              <a:spLocks noChangeAspect="1"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6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EAA9102A-0AF7-088C-5849-16725FFE11F5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418023" y="2479549"/>
            <a:ext cx="963199" cy="241092"/>
            <a:chOff x="539750" y="1261242"/>
            <a:chExt cx="960487" cy="241092"/>
          </a:xfrm>
        </p:grpSpPr>
        <p:sp>
          <p:nvSpPr>
            <p:cNvPr id="361" name="Text Box">
              <a:extLst>
                <a:ext uri="{FF2B5EF4-FFF2-40B4-BE49-F238E27FC236}">
                  <a16:creationId xmlns:a16="http://schemas.microsoft.com/office/drawing/2014/main" id="{B8E90A47-AB46-7454-88A8-5BEC28F6094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2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2D047D8-C205-3CB9-45E1-6A59025367B3}"/>
                </a:ext>
              </a:extLst>
            </p:cNvPr>
            <p:cNvSpPr>
              <a:spLocks noChangeAspect="1"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63" name="Input">
            <a:extLst>
              <a:ext uri="{FF2B5EF4-FFF2-40B4-BE49-F238E27FC236}">
                <a16:creationId xmlns:a16="http://schemas.microsoft.com/office/drawing/2014/main" id="{0CF2A690-7CE3-1003-D351-952ABA60415D}"/>
              </a:ext>
            </a:extLst>
          </p:cNvPr>
          <p:cNvSpPr/>
          <p:nvPr/>
        </p:nvSpPr>
        <p:spPr>
          <a:xfrm>
            <a:off x="2528122" y="2451381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grpSp>
        <p:nvGrpSpPr>
          <p:cNvPr id="365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C118889-2C97-2C85-5A73-9E700D81726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661119" y="2470927"/>
            <a:ext cx="963199" cy="241092"/>
            <a:chOff x="539750" y="1261242"/>
            <a:chExt cx="960487" cy="241092"/>
          </a:xfrm>
        </p:grpSpPr>
        <p:sp>
          <p:nvSpPr>
            <p:cNvPr id="366" name="Text Box">
              <a:extLst>
                <a:ext uri="{FF2B5EF4-FFF2-40B4-BE49-F238E27FC236}">
                  <a16:creationId xmlns:a16="http://schemas.microsoft.com/office/drawing/2014/main" id="{F3BA7C61-E791-5717-4366-27A72939F3EC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7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85C0662-1EC8-7C17-6A9C-92410C9740F6}"/>
                </a:ext>
              </a:extLst>
            </p:cNvPr>
            <p:cNvSpPr>
              <a:spLocks noChangeAspect="1"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8" name="TextBox 387">
            <a:extLst>
              <a:ext uri="{FF2B5EF4-FFF2-40B4-BE49-F238E27FC236}">
                <a16:creationId xmlns:a16="http://schemas.microsoft.com/office/drawing/2014/main" id="{98E450FD-C5A4-7C32-5D40-60B60CCE93CC}"/>
              </a:ext>
            </a:extLst>
          </p:cNvPr>
          <p:cNvSpPr txBox="1"/>
          <p:nvPr/>
        </p:nvSpPr>
        <p:spPr>
          <a:xfrm>
            <a:off x="5384759" y="2466275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54EA32C7-3DC6-36FA-5390-2BDDCDCC0B24}"/>
              </a:ext>
            </a:extLst>
          </p:cNvPr>
          <p:cNvSpPr/>
          <p:nvPr/>
        </p:nvSpPr>
        <p:spPr>
          <a:xfrm>
            <a:off x="1802823" y="213292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8317662C-EF96-656E-B5C2-30099C2EFDB9}"/>
              </a:ext>
            </a:extLst>
          </p:cNvPr>
          <p:cNvSpPr/>
          <p:nvPr/>
        </p:nvSpPr>
        <p:spPr>
          <a:xfrm>
            <a:off x="7327072" y="214566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7" name="타원 396">
            <a:extLst>
              <a:ext uri="{FF2B5EF4-FFF2-40B4-BE49-F238E27FC236}">
                <a16:creationId xmlns:a16="http://schemas.microsoft.com/office/drawing/2014/main" id="{8C6E8649-FAD2-58F4-59A2-8926A8E20105}"/>
              </a:ext>
            </a:extLst>
          </p:cNvPr>
          <p:cNvSpPr/>
          <p:nvPr/>
        </p:nvSpPr>
        <p:spPr>
          <a:xfrm>
            <a:off x="7874508" y="245138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8" name="Button">
            <a:extLst>
              <a:ext uri="{FF2B5EF4-FFF2-40B4-BE49-F238E27FC236}">
                <a16:creationId xmlns:a16="http://schemas.microsoft.com/office/drawing/2014/main" id="{73E60C4A-99FD-27B5-1D87-8309DE81ED42}"/>
              </a:ext>
            </a:extLst>
          </p:cNvPr>
          <p:cNvSpPr>
            <a:spLocks/>
          </p:cNvSpPr>
          <p:nvPr/>
        </p:nvSpPr>
        <p:spPr bwMode="auto">
          <a:xfrm>
            <a:off x="5413798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9" name="Button">
            <a:extLst>
              <a:ext uri="{FF2B5EF4-FFF2-40B4-BE49-F238E27FC236}">
                <a16:creationId xmlns:a16="http://schemas.microsoft.com/office/drawing/2014/main" id="{12F04E96-5215-E182-810A-F1BEFF77BE35}"/>
              </a:ext>
            </a:extLst>
          </p:cNvPr>
          <p:cNvSpPr>
            <a:spLocks/>
          </p:cNvSpPr>
          <p:nvPr/>
        </p:nvSpPr>
        <p:spPr bwMode="auto">
          <a:xfrm>
            <a:off x="4587101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00" name="타원 399">
            <a:extLst>
              <a:ext uri="{FF2B5EF4-FFF2-40B4-BE49-F238E27FC236}">
                <a16:creationId xmlns:a16="http://schemas.microsoft.com/office/drawing/2014/main" id="{70D24A6C-02C0-F116-B936-3582F62EA12B}"/>
              </a:ext>
            </a:extLst>
          </p:cNvPr>
          <p:cNvSpPr/>
          <p:nvPr/>
        </p:nvSpPr>
        <p:spPr>
          <a:xfrm>
            <a:off x="6044681" y="549119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E6D7C9F5-A593-EDA5-06FB-160CF31C73E1}"/>
              </a:ext>
            </a:extLst>
          </p:cNvPr>
          <p:cNvSpPr/>
          <p:nvPr/>
        </p:nvSpPr>
        <p:spPr>
          <a:xfrm>
            <a:off x="4475062" y="551207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4" name="Button">
            <a:extLst>
              <a:ext uri="{FF2B5EF4-FFF2-40B4-BE49-F238E27FC236}">
                <a16:creationId xmlns:a16="http://schemas.microsoft.com/office/drawing/2014/main" id="{8B13C364-6C1F-A477-8AE1-11D6CDA66F25}"/>
              </a:ext>
            </a:extLst>
          </p:cNvPr>
          <p:cNvSpPr>
            <a:spLocks/>
          </p:cNvSpPr>
          <p:nvPr/>
        </p:nvSpPr>
        <p:spPr bwMode="auto">
          <a:xfrm>
            <a:off x="8012838" y="558885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행사삭제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07" name="타원 406">
            <a:extLst>
              <a:ext uri="{FF2B5EF4-FFF2-40B4-BE49-F238E27FC236}">
                <a16:creationId xmlns:a16="http://schemas.microsoft.com/office/drawing/2014/main" id="{066EC6F1-468C-4F86-5937-35248CDB3083}"/>
              </a:ext>
            </a:extLst>
          </p:cNvPr>
          <p:cNvSpPr/>
          <p:nvPr/>
        </p:nvSpPr>
        <p:spPr>
          <a:xfrm>
            <a:off x="5106449" y="597061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0CF7928A-DB34-D19A-F83A-A23C596D2FC3}"/>
              </a:ext>
            </a:extLst>
          </p:cNvPr>
          <p:cNvSpPr txBox="1"/>
          <p:nvPr/>
        </p:nvSpPr>
        <p:spPr>
          <a:xfrm>
            <a:off x="5378172" y="5923119"/>
            <a:ext cx="1744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행사를 생성할 수 없습니다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생성 불가 사유 출력</a:t>
            </a: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334E1-CCCA-7375-66F8-AACF39A723F1}"/>
              </a:ext>
            </a:extLst>
          </p:cNvPr>
          <p:cNvSpPr txBox="1"/>
          <p:nvPr/>
        </p:nvSpPr>
        <p:spPr>
          <a:xfrm>
            <a:off x="1985390" y="2140393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C6702F-60DE-AAF3-F9BF-A574EEF3A817}"/>
              </a:ext>
            </a:extLst>
          </p:cNvPr>
          <p:cNvSpPr txBox="1"/>
          <p:nvPr/>
        </p:nvSpPr>
        <p:spPr>
          <a:xfrm>
            <a:off x="3822988" y="2133456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DC73F2-B21E-19F1-2C22-542E36BEF931}"/>
              </a:ext>
            </a:extLst>
          </p:cNvPr>
          <p:cNvSpPr/>
          <p:nvPr/>
        </p:nvSpPr>
        <p:spPr>
          <a:xfrm>
            <a:off x="6773983" y="2129694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6C1B495-2269-83C7-B053-938DDBBC822D}"/>
              </a:ext>
            </a:extLst>
          </p:cNvPr>
          <p:cNvSpPr/>
          <p:nvPr/>
        </p:nvSpPr>
        <p:spPr>
          <a:xfrm>
            <a:off x="7327072" y="2471362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D907B7C-5F15-BC5C-5B48-28583D5FF7BD}"/>
              </a:ext>
            </a:extLst>
          </p:cNvPr>
          <p:cNvSpPr/>
          <p:nvPr/>
        </p:nvSpPr>
        <p:spPr>
          <a:xfrm>
            <a:off x="6785364" y="2463223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D0EB9-B7C5-0FAC-C064-903531E4C2EF}"/>
              </a:ext>
            </a:extLst>
          </p:cNvPr>
          <p:cNvSpPr txBox="1"/>
          <p:nvPr/>
        </p:nvSpPr>
        <p:spPr>
          <a:xfrm>
            <a:off x="1985390" y="2472690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47E109-E19E-CF33-3705-33AF564D3745}"/>
              </a:ext>
            </a:extLst>
          </p:cNvPr>
          <p:cNvSpPr txBox="1"/>
          <p:nvPr/>
        </p:nvSpPr>
        <p:spPr>
          <a:xfrm>
            <a:off x="3819242" y="2486677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grpSp>
        <p:nvGrpSpPr>
          <p:cNvPr id="12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D4B71BCB-B111-E615-7B97-9531FD717E1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4423894" y="3275622"/>
            <a:ext cx="963199" cy="241092"/>
            <a:chOff x="539750" y="1261242"/>
            <a:chExt cx="960487" cy="241092"/>
          </a:xfrm>
        </p:grpSpPr>
        <p:sp>
          <p:nvSpPr>
            <p:cNvPr id="15" name="Text Box">
              <a:extLst>
                <a:ext uri="{FF2B5EF4-FFF2-40B4-BE49-F238E27FC236}">
                  <a16:creationId xmlns:a16="http://schemas.microsoft.com/office/drawing/2014/main" id="{AFF5DEB0-AC05-F9D1-34F6-2F1D35FDF222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6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0C7F653C-6AF6-681C-6ECE-6CF7630E35C5}"/>
                </a:ext>
              </a:extLst>
            </p:cNvPr>
            <p:cNvSpPr>
              <a:spLocks noChangeAspect="1"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8" name="Input">
            <a:extLst>
              <a:ext uri="{FF2B5EF4-FFF2-40B4-BE49-F238E27FC236}">
                <a16:creationId xmlns:a16="http://schemas.microsoft.com/office/drawing/2014/main" id="{F6A7B724-F873-0525-645B-CCC5393B5ED1}"/>
              </a:ext>
            </a:extLst>
          </p:cNvPr>
          <p:cNvSpPr/>
          <p:nvPr/>
        </p:nvSpPr>
        <p:spPr>
          <a:xfrm>
            <a:off x="2539864" y="3268344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A83FCA-95D2-7783-9805-C6A505FF6C52}"/>
              </a:ext>
            </a:extLst>
          </p:cNvPr>
          <p:cNvSpPr txBox="1"/>
          <p:nvPr/>
        </p:nvSpPr>
        <p:spPr>
          <a:xfrm>
            <a:off x="5387093" y="3267000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2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A76F740-2B72-71D8-D5FE-A579CAED2DCA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5666990" y="3267000"/>
            <a:ext cx="963199" cy="241092"/>
            <a:chOff x="539750" y="1261242"/>
            <a:chExt cx="960487" cy="241092"/>
          </a:xfrm>
        </p:grpSpPr>
        <p:sp>
          <p:nvSpPr>
            <p:cNvPr id="23" name="Text Box">
              <a:extLst>
                <a:ext uri="{FF2B5EF4-FFF2-40B4-BE49-F238E27FC236}">
                  <a16:creationId xmlns:a16="http://schemas.microsoft.com/office/drawing/2014/main" id="{5A1BDFD3-7783-983D-A3B8-5BC2F0FBD753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4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2A35C9E-C725-3AF0-1B24-AAEB7E002C6D}"/>
                </a:ext>
              </a:extLst>
            </p:cNvPr>
            <p:cNvSpPr>
              <a:spLocks noChangeAspect="1"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26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C2E4B60E-B7E4-0C4F-B98E-FFACC4AB8A67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4423894" y="3629566"/>
            <a:ext cx="963199" cy="241092"/>
            <a:chOff x="539750" y="1261242"/>
            <a:chExt cx="960487" cy="241092"/>
          </a:xfrm>
        </p:grpSpPr>
        <p:sp>
          <p:nvSpPr>
            <p:cNvPr id="27" name="Text Box">
              <a:extLst>
                <a:ext uri="{FF2B5EF4-FFF2-40B4-BE49-F238E27FC236}">
                  <a16:creationId xmlns:a16="http://schemas.microsoft.com/office/drawing/2014/main" id="{D6E56998-6850-5C3C-02CD-06001685212A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8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AC56A3E-B7DA-E7A8-2340-40A34D214665}"/>
                </a:ext>
              </a:extLst>
            </p:cNvPr>
            <p:cNvSpPr>
              <a:spLocks noChangeAspect="1"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9" name="Input">
            <a:extLst>
              <a:ext uri="{FF2B5EF4-FFF2-40B4-BE49-F238E27FC236}">
                <a16:creationId xmlns:a16="http://schemas.microsoft.com/office/drawing/2014/main" id="{F6197C1F-CC65-D342-4D07-771484F612E5}"/>
              </a:ext>
            </a:extLst>
          </p:cNvPr>
          <p:cNvSpPr/>
          <p:nvPr/>
        </p:nvSpPr>
        <p:spPr>
          <a:xfrm>
            <a:off x="2533993" y="3601398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grpSp>
        <p:nvGrpSpPr>
          <p:cNvPr id="3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C672E38-6474-275E-C5F2-1FC8D9A846AA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5666990" y="3620944"/>
            <a:ext cx="963199" cy="241092"/>
            <a:chOff x="539750" y="1261242"/>
            <a:chExt cx="960487" cy="241092"/>
          </a:xfrm>
        </p:grpSpPr>
        <p:sp>
          <p:nvSpPr>
            <p:cNvPr id="32" name="Text Box">
              <a:extLst>
                <a:ext uri="{FF2B5EF4-FFF2-40B4-BE49-F238E27FC236}">
                  <a16:creationId xmlns:a16="http://schemas.microsoft.com/office/drawing/2014/main" id="{1DE553F8-B806-CB35-51EA-689792CE617E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3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530D6BE-62EA-67DF-7D7B-825F132DA03C}"/>
                </a:ext>
              </a:extLst>
            </p:cNvPr>
            <p:cNvSpPr>
              <a:spLocks noChangeAspect="1"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EBED5A8-97EA-00C5-A71F-D782417766D8}"/>
              </a:ext>
            </a:extLst>
          </p:cNvPr>
          <p:cNvSpPr txBox="1"/>
          <p:nvPr/>
        </p:nvSpPr>
        <p:spPr>
          <a:xfrm>
            <a:off x="5390630" y="3616292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5FA7F4-2425-2B6F-2A21-65E640119224}"/>
              </a:ext>
            </a:extLst>
          </p:cNvPr>
          <p:cNvSpPr txBox="1"/>
          <p:nvPr/>
        </p:nvSpPr>
        <p:spPr>
          <a:xfrm>
            <a:off x="1960919" y="3292648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CC6EE3-327A-50DA-327F-B51B60F91623}"/>
              </a:ext>
            </a:extLst>
          </p:cNvPr>
          <p:cNvSpPr txBox="1"/>
          <p:nvPr/>
        </p:nvSpPr>
        <p:spPr>
          <a:xfrm>
            <a:off x="3828859" y="3283473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F22A9E42-34C2-1AD0-7302-77FD9D0AB845}"/>
              </a:ext>
            </a:extLst>
          </p:cNvPr>
          <p:cNvSpPr/>
          <p:nvPr/>
        </p:nvSpPr>
        <p:spPr>
          <a:xfrm>
            <a:off x="6779854" y="3279711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2E7B6E72-ECB1-2972-2877-B15F97775D60}"/>
              </a:ext>
            </a:extLst>
          </p:cNvPr>
          <p:cNvSpPr/>
          <p:nvPr/>
        </p:nvSpPr>
        <p:spPr>
          <a:xfrm>
            <a:off x="7332943" y="3621379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C4364EE3-5D47-8F3C-B644-2015E47AD90C}"/>
              </a:ext>
            </a:extLst>
          </p:cNvPr>
          <p:cNvSpPr/>
          <p:nvPr/>
        </p:nvSpPr>
        <p:spPr>
          <a:xfrm>
            <a:off x="6791235" y="3613240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BABA4E-276D-BD23-C3A1-062E19210504}"/>
              </a:ext>
            </a:extLst>
          </p:cNvPr>
          <p:cNvSpPr txBox="1"/>
          <p:nvPr/>
        </p:nvSpPr>
        <p:spPr>
          <a:xfrm>
            <a:off x="1971654" y="3628722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D26AE7C-3F73-DFDF-DADE-045644009ED7}"/>
              </a:ext>
            </a:extLst>
          </p:cNvPr>
          <p:cNvSpPr txBox="1"/>
          <p:nvPr/>
        </p:nvSpPr>
        <p:spPr>
          <a:xfrm>
            <a:off x="3825113" y="3636694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5A47C2C-CCCE-9E6A-DE5A-441DABAF4464}"/>
              </a:ext>
            </a:extLst>
          </p:cNvPr>
          <p:cNvSpPr txBox="1"/>
          <p:nvPr/>
        </p:nvSpPr>
        <p:spPr>
          <a:xfrm>
            <a:off x="1746464" y="4115897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2024.05.02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6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F1413837-672C-258B-1896-F5735ABA1684}"/>
              </a:ext>
            </a:extLst>
          </p:cNvPr>
          <p:cNvGrpSpPr/>
          <p:nvPr>
            <p:custDataLst>
              <p:tags r:id="rId9"/>
            </p:custDataLst>
          </p:nvPr>
        </p:nvGrpSpPr>
        <p:grpSpPr>
          <a:xfrm>
            <a:off x="4457401" y="4457630"/>
            <a:ext cx="963199" cy="241092"/>
            <a:chOff x="539750" y="1261242"/>
            <a:chExt cx="960487" cy="241092"/>
          </a:xfrm>
        </p:grpSpPr>
        <p:sp>
          <p:nvSpPr>
            <p:cNvPr id="47" name="Text Box">
              <a:extLst>
                <a:ext uri="{FF2B5EF4-FFF2-40B4-BE49-F238E27FC236}">
                  <a16:creationId xmlns:a16="http://schemas.microsoft.com/office/drawing/2014/main" id="{A9F7EBA5-C711-0257-8236-4EB4DB710BCA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8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F6E6ED7D-FB3E-489C-8405-20D73D9274C6}"/>
                </a:ext>
              </a:extLst>
            </p:cNvPr>
            <p:cNvSpPr>
              <a:spLocks noChangeAspect="1"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49" name="Input">
            <a:extLst>
              <a:ext uri="{FF2B5EF4-FFF2-40B4-BE49-F238E27FC236}">
                <a16:creationId xmlns:a16="http://schemas.microsoft.com/office/drawing/2014/main" id="{A303C381-B8DF-F1C1-AE63-7ECABB32DF47}"/>
              </a:ext>
            </a:extLst>
          </p:cNvPr>
          <p:cNvSpPr/>
          <p:nvPr/>
        </p:nvSpPr>
        <p:spPr>
          <a:xfrm>
            <a:off x="2573371" y="4450352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63F1D7-1294-00F5-C7B6-02E901A26B35}"/>
              </a:ext>
            </a:extLst>
          </p:cNvPr>
          <p:cNvSpPr txBox="1"/>
          <p:nvPr/>
        </p:nvSpPr>
        <p:spPr>
          <a:xfrm>
            <a:off x="5420600" y="4449008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1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BD1ADFF5-4424-9DDF-EFAA-3339F5AEB22C}"/>
              </a:ext>
            </a:extLst>
          </p:cNvPr>
          <p:cNvGrpSpPr/>
          <p:nvPr>
            <p:custDataLst>
              <p:tags r:id="rId10"/>
            </p:custDataLst>
          </p:nvPr>
        </p:nvGrpSpPr>
        <p:grpSpPr>
          <a:xfrm>
            <a:off x="5700497" y="4449008"/>
            <a:ext cx="963199" cy="241092"/>
            <a:chOff x="539750" y="1261242"/>
            <a:chExt cx="960487" cy="241092"/>
          </a:xfrm>
        </p:grpSpPr>
        <p:sp>
          <p:nvSpPr>
            <p:cNvPr id="52" name="Text Box">
              <a:extLst>
                <a:ext uri="{FF2B5EF4-FFF2-40B4-BE49-F238E27FC236}">
                  <a16:creationId xmlns:a16="http://schemas.microsoft.com/office/drawing/2014/main" id="{AF47108D-508A-3792-EB02-A247BDBC39CB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3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02D23951-32ED-A8B3-B408-23C17516B84B}"/>
                </a:ext>
              </a:extLst>
            </p:cNvPr>
            <p:cNvSpPr>
              <a:spLocks noChangeAspect="1"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54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E39146F3-C32D-36FA-117F-ED41B420501B}"/>
              </a:ext>
            </a:extLst>
          </p:cNvPr>
          <p:cNvGrpSpPr/>
          <p:nvPr>
            <p:custDataLst>
              <p:tags r:id="rId11"/>
            </p:custDataLst>
          </p:nvPr>
        </p:nvGrpSpPr>
        <p:grpSpPr>
          <a:xfrm>
            <a:off x="4457401" y="4811574"/>
            <a:ext cx="963199" cy="241092"/>
            <a:chOff x="539750" y="1261242"/>
            <a:chExt cx="960487" cy="241092"/>
          </a:xfrm>
        </p:grpSpPr>
        <p:sp>
          <p:nvSpPr>
            <p:cNvPr id="55" name="Text Box">
              <a:extLst>
                <a:ext uri="{FF2B5EF4-FFF2-40B4-BE49-F238E27FC236}">
                  <a16:creationId xmlns:a16="http://schemas.microsoft.com/office/drawing/2014/main" id="{80390984-57CB-00EC-DA0F-522B8FFBE66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6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520C406-6468-5689-29BC-9887796010F8}"/>
                </a:ext>
              </a:extLst>
            </p:cNvPr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57" name="Input">
            <a:extLst>
              <a:ext uri="{FF2B5EF4-FFF2-40B4-BE49-F238E27FC236}">
                <a16:creationId xmlns:a16="http://schemas.microsoft.com/office/drawing/2014/main" id="{405D13CD-7C3D-752B-8008-EB433D5C15C6}"/>
              </a:ext>
            </a:extLst>
          </p:cNvPr>
          <p:cNvSpPr/>
          <p:nvPr/>
        </p:nvSpPr>
        <p:spPr>
          <a:xfrm>
            <a:off x="2567500" y="4783406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뉴미디어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)</a:t>
            </a:r>
          </a:p>
        </p:txBody>
      </p:sp>
      <p:grpSp>
        <p:nvGrpSpPr>
          <p:cNvPr id="58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6F339EEF-89F4-BC1F-BA0A-482C58CAFC01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5700497" y="4802952"/>
            <a:ext cx="963199" cy="241092"/>
            <a:chOff x="539750" y="1261242"/>
            <a:chExt cx="960487" cy="241092"/>
          </a:xfrm>
        </p:grpSpPr>
        <p:sp>
          <p:nvSpPr>
            <p:cNvPr id="59" name="Text Box">
              <a:extLst>
                <a:ext uri="{FF2B5EF4-FFF2-40B4-BE49-F238E27FC236}">
                  <a16:creationId xmlns:a16="http://schemas.microsoft.com/office/drawing/2014/main" id="{74441007-49B6-8C35-1652-F6F6E55AAC1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60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E0D47889-2B35-96D2-4A04-8DAB34A2BFC0}"/>
                </a:ext>
              </a:extLst>
            </p:cNvPr>
            <p:cNvSpPr>
              <a:spLocks noChangeAspect="1"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4AFD15A-A118-DF6C-4BC1-5B4D6E34F0A1}"/>
              </a:ext>
            </a:extLst>
          </p:cNvPr>
          <p:cNvSpPr txBox="1"/>
          <p:nvPr/>
        </p:nvSpPr>
        <p:spPr>
          <a:xfrm>
            <a:off x="5424137" y="4798300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E992FED-70A3-3041-0044-B5776D319C4F}"/>
              </a:ext>
            </a:extLst>
          </p:cNvPr>
          <p:cNvSpPr txBox="1"/>
          <p:nvPr/>
        </p:nvSpPr>
        <p:spPr>
          <a:xfrm>
            <a:off x="1994426" y="4474656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BD8B4AC0-E14C-A393-FBF2-7F6A66B005E7}"/>
              </a:ext>
            </a:extLst>
          </p:cNvPr>
          <p:cNvSpPr txBox="1"/>
          <p:nvPr/>
        </p:nvSpPr>
        <p:spPr>
          <a:xfrm>
            <a:off x="3862366" y="4465481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sp>
        <p:nvSpPr>
          <p:cNvPr id="194" name="사각형: 둥근 모서리 193">
            <a:extLst>
              <a:ext uri="{FF2B5EF4-FFF2-40B4-BE49-F238E27FC236}">
                <a16:creationId xmlns:a16="http://schemas.microsoft.com/office/drawing/2014/main" id="{CD2E1072-19D2-E3A0-1836-35339D48540B}"/>
              </a:ext>
            </a:extLst>
          </p:cNvPr>
          <p:cNvSpPr/>
          <p:nvPr/>
        </p:nvSpPr>
        <p:spPr>
          <a:xfrm>
            <a:off x="6813361" y="4461719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195" name="사각형: 둥근 모서리 194">
            <a:extLst>
              <a:ext uri="{FF2B5EF4-FFF2-40B4-BE49-F238E27FC236}">
                <a16:creationId xmlns:a16="http://schemas.microsoft.com/office/drawing/2014/main" id="{8A4BBA94-C348-BE15-5207-4FC39DE871F0}"/>
              </a:ext>
            </a:extLst>
          </p:cNvPr>
          <p:cNvSpPr/>
          <p:nvPr/>
        </p:nvSpPr>
        <p:spPr>
          <a:xfrm>
            <a:off x="7366450" y="4803387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196" name="사각형: 둥근 모서리 195">
            <a:extLst>
              <a:ext uri="{FF2B5EF4-FFF2-40B4-BE49-F238E27FC236}">
                <a16:creationId xmlns:a16="http://schemas.microsoft.com/office/drawing/2014/main" id="{B3BB38FA-393A-BDF2-FF51-34B19464A1DA}"/>
              </a:ext>
            </a:extLst>
          </p:cNvPr>
          <p:cNvSpPr/>
          <p:nvPr/>
        </p:nvSpPr>
        <p:spPr>
          <a:xfrm>
            <a:off x="6824742" y="4795248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E9C00A59-2533-DBC4-4940-FFEF382BD8E7}"/>
              </a:ext>
            </a:extLst>
          </p:cNvPr>
          <p:cNvSpPr txBox="1"/>
          <p:nvPr/>
        </p:nvSpPr>
        <p:spPr>
          <a:xfrm>
            <a:off x="2005161" y="4810730"/>
            <a:ext cx="5245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그룹명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7B632386-D1C9-A163-0EB1-2ED9C7289328}"/>
              </a:ext>
            </a:extLst>
          </p:cNvPr>
          <p:cNvSpPr txBox="1"/>
          <p:nvPr/>
        </p:nvSpPr>
        <p:spPr>
          <a:xfrm>
            <a:off x="3858620" y="4818702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행사시간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314645E-F68C-5290-3451-D729EA158ADC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9B21A57-EC1C-8F41-7CBA-58DCECA712D8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EFB5454-7992-1975-EF56-A97C3AEB8F41}"/>
              </a:ext>
            </a:extLst>
          </p:cNvPr>
          <p:cNvSpPr/>
          <p:nvPr/>
        </p:nvSpPr>
        <p:spPr>
          <a:xfrm>
            <a:off x="60958" y="180792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94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597CED3-C775-4963-A664-600D7FA4A675}"/>
              </a:ext>
            </a:extLst>
          </p:cNvPr>
          <p:cNvSpPr/>
          <p:nvPr/>
        </p:nvSpPr>
        <p:spPr>
          <a:xfrm>
            <a:off x="60958" y="1821773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80E7E1-F7B0-8102-C74F-0A838EA12663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 행사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 등록 </a:t>
            </a:r>
            <a:r>
              <a:rPr lang="en-US" altLang="ko-KR" dirty="0">
                <a:solidFill>
                  <a:schemeClr val="accent5"/>
                </a:solidFill>
              </a:rPr>
              <a:t>2/2 &gt; Message Dialog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119285"/>
              </p:ext>
            </p:extLst>
          </p:nvPr>
        </p:nvGraphicFramePr>
        <p:xfrm>
          <a:off x="9528812" y="544942"/>
          <a:ext cx="2589769" cy="4129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생성 완료 시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 행사가 등록 되었습니다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출력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클릭 시 행사관리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HOME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57737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509975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8919" y="871466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67892606-0D19-10C5-3249-A9FB7629C06E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3" name="Menu">
            <a:extLst>
              <a:ext uri="{FF2B5EF4-FFF2-40B4-BE49-F238E27FC236}">
                <a16:creationId xmlns:a16="http://schemas.microsoft.com/office/drawing/2014/main" id="{18BC97B1-641A-8FE7-A0FE-5B26CB8A89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CD48AA92-2814-7078-46F1-37ADF14053B8}"/>
              </a:ext>
            </a:extLst>
          </p:cNvPr>
          <p:cNvSpPr txBox="1"/>
          <p:nvPr/>
        </p:nvSpPr>
        <p:spPr>
          <a:xfrm>
            <a:off x="1713069" y="1742632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2024.05.01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25F15A7-D032-FD75-5F7F-E0C634CA605F}"/>
              </a:ext>
            </a:extLst>
          </p:cNvPr>
          <p:cNvSpPr txBox="1"/>
          <p:nvPr/>
        </p:nvSpPr>
        <p:spPr>
          <a:xfrm>
            <a:off x="1610554" y="1069553"/>
            <a:ext cx="2146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등록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그룹설정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734B9F2C-F45A-12DF-55FA-FEC2DC3DB803}"/>
              </a:ext>
            </a:extLst>
          </p:cNvPr>
          <p:cNvSpPr txBox="1"/>
          <p:nvPr/>
        </p:nvSpPr>
        <p:spPr>
          <a:xfrm>
            <a:off x="1712957" y="3510520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2024.05.02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1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DD20A271-F8F2-9C2E-8F37-07B62BEA5B6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146237" y="2125605"/>
            <a:ext cx="963199" cy="241092"/>
            <a:chOff x="539750" y="1261242"/>
            <a:chExt cx="960487" cy="241092"/>
          </a:xfrm>
        </p:grpSpPr>
        <p:sp>
          <p:nvSpPr>
            <p:cNvPr id="352" name="Text Box">
              <a:extLst>
                <a:ext uri="{FF2B5EF4-FFF2-40B4-BE49-F238E27FC236}">
                  <a16:creationId xmlns:a16="http://schemas.microsoft.com/office/drawing/2014/main" id="{D3798E45-13E8-D5D9-6059-3254A88C75FD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3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4C42D9B-8BD1-7B3B-0935-A8E52D93C39F}"/>
                </a:ext>
              </a:extLst>
            </p:cNvPr>
            <p:cNvSpPr>
              <a:spLocks noChangeAspect="1"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54" name="Input">
            <a:extLst>
              <a:ext uri="{FF2B5EF4-FFF2-40B4-BE49-F238E27FC236}">
                <a16:creationId xmlns:a16="http://schemas.microsoft.com/office/drawing/2014/main" id="{D61FB3DF-A9B8-7610-A80D-04ACB0F3122E}"/>
              </a:ext>
            </a:extLst>
          </p:cNvPr>
          <p:cNvSpPr/>
          <p:nvPr/>
        </p:nvSpPr>
        <p:spPr>
          <a:xfrm>
            <a:off x="1973811" y="2118327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55" name="사각형: 둥근 모서리 354">
            <a:extLst>
              <a:ext uri="{FF2B5EF4-FFF2-40B4-BE49-F238E27FC236}">
                <a16:creationId xmlns:a16="http://schemas.microsoft.com/office/drawing/2014/main" id="{F84C18CF-EDBE-A327-FC2C-C00865890617}"/>
              </a:ext>
            </a:extLst>
          </p:cNvPr>
          <p:cNvSpPr/>
          <p:nvPr/>
        </p:nvSpPr>
        <p:spPr>
          <a:xfrm>
            <a:off x="5421177" y="2125605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DB3CE8D2-588A-E4E4-3782-445BD96CC9A6}"/>
              </a:ext>
            </a:extLst>
          </p:cNvPr>
          <p:cNvSpPr txBox="1"/>
          <p:nvPr/>
        </p:nvSpPr>
        <p:spPr>
          <a:xfrm>
            <a:off x="4109436" y="2116983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7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3D60BB8-6070-C919-EE29-9803F5DE347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389333" y="2116983"/>
            <a:ext cx="963199" cy="241092"/>
            <a:chOff x="539750" y="1261242"/>
            <a:chExt cx="960487" cy="241092"/>
          </a:xfrm>
        </p:grpSpPr>
        <p:sp>
          <p:nvSpPr>
            <p:cNvPr id="358" name="Text Box">
              <a:extLst>
                <a:ext uri="{FF2B5EF4-FFF2-40B4-BE49-F238E27FC236}">
                  <a16:creationId xmlns:a16="http://schemas.microsoft.com/office/drawing/2014/main" id="{C414B28D-1749-CF2D-5BEB-F4572D8B0D7A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9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A3164B-7221-ED25-6078-C2C102DAD4A5}"/>
                </a:ext>
              </a:extLst>
            </p:cNvPr>
            <p:cNvSpPr>
              <a:spLocks noChangeAspect="1"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6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EAA9102A-0AF7-088C-5849-16725FFE11F5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147526" y="2966810"/>
            <a:ext cx="963199" cy="241092"/>
            <a:chOff x="539750" y="1261242"/>
            <a:chExt cx="960487" cy="241092"/>
          </a:xfrm>
        </p:grpSpPr>
        <p:sp>
          <p:nvSpPr>
            <p:cNvPr id="361" name="Text Box">
              <a:extLst>
                <a:ext uri="{FF2B5EF4-FFF2-40B4-BE49-F238E27FC236}">
                  <a16:creationId xmlns:a16="http://schemas.microsoft.com/office/drawing/2014/main" id="{B8E90A47-AB46-7454-88A8-5BEC28F6094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2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2D047D8-C205-3CB9-45E1-6A59025367B3}"/>
                </a:ext>
              </a:extLst>
            </p:cNvPr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63" name="Input">
            <a:extLst>
              <a:ext uri="{FF2B5EF4-FFF2-40B4-BE49-F238E27FC236}">
                <a16:creationId xmlns:a16="http://schemas.microsoft.com/office/drawing/2014/main" id="{0CF2A690-7CE3-1003-D351-952ABA60415D}"/>
              </a:ext>
            </a:extLst>
          </p:cNvPr>
          <p:cNvSpPr/>
          <p:nvPr/>
        </p:nvSpPr>
        <p:spPr>
          <a:xfrm>
            <a:off x="1975100" y="2959532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64" name="사각형: 둥근 모서리 363">
            <a:extLst>
              <a:ext uri="{FF2B5EF4-FFF2-40B4-BE49-F238E27FC236}">
                <a16:creationId xmlns:a16="http://schemas.microsoft.com/office/drawing/2014/main" id="{39663DAC-B426-0CE8-621C-2056CFC71F01}"/>
              </a:ext>
            </a:extLst>
          </p:cNvPr>
          <p:cNvSpPr/>
          <p:nvPr/>
        </p:nvSpPr>
        <p:spPr>
          <a:xfrm>
            <a:off x="5422466" y="2966810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grpSp>
        <p:nvGrpSpPr>
          <p:cNvPr id="365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C118889-2C97-2C85-5A73-9E700D81726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390622" y="2958188"/>
            <a:ext cx="963199" cy="241092"/>
            <a:chOff x="539750" y="1261242"/>
            <a:chExt cx="960487" cy="241092"/>
          </a:xfrm>
        </p:grpSpPr>
        <p:sp>
          <p:nvSpPr>
            <p:cNvPr id="366" name="Text Box">
              <a:extLst>
                <a:ext uri="{FF2B5EF4-FFF2-40B4-BE49-F238E27FC236}">
                  <a16:creationId xmlns:a16="http://schemas.microsoft.com/office/drawing/2014/main" id="{F3BA7C61-E791-5717-4366-27A72939F3EC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7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85C0662-1EC8-7C17-6A9C-92410C9740F6}"/>
                </a:ext>
              </a:extLst>
            </p:cNvPr>
            <p:cNvSpPr>
              <a:spLocks noChangeAspect="1"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68" name="사각형: 둥근 모서리 367">
            <a:extLst>
              <a:ext uri="{FF2B5EF4-FFF2-40B4-BE49-F238E27FC236}">
                <a16:creationId xmlns:a16="http://schemas.microsoft.com/office/drawing/2014/main" id="{5C8784EE-B1E5-98ED-B7E6-E94A23332A27}"/>
              </a:ext>
            </a:extLst>
          </p:cNvPr>
          <p:cNvSpPr/>
          <p:nvPr/>
        </p:nvSpPr>
        <p:spPr>
          <a:xfrm>
            <a:off x="5909266" y="2971940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grpSp>
        <p:nvGrpSpPr>
          <p:cNvPr id="37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3C3B4856-30C2-9024-C119-194E3DACCB6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3146237" y="3949412"/>
            <a:ext cx="963199" cy="241092"/>
            <a:chOff x="539750" y="1261242"/>
            <a:chExt cx="960487" cy="241092"/>
          </a:xfrm>
        </p:grpSpPr>
        <p:sp>
          <p:nvSpPr>
            <p:cNvPr id="371" name="Text Box">
              <a:extLst>
                <a:ext uri="{FF2B5EF4-FFF2-40B4-BE49-F238E27FC236}">
                  <a16:creationId xmlns:a16="http://schemas.microsoft.com/office/drawing/2014/main" id="{9A1D893B-4345-9823-712F-7F5A821EF765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72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FF4AB28-12DC-39FB-C7D8-493474B2840D}"/>
                </a:ext>
              </a:extLst>
            </p:cNvPr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73" name="Input">
            <a:extLst>
              <a:ext uri="{FF2B5EF4-FFF2-40B4-BE49-F238E27FC236}">
                <a16:creationId xmlns:a16="http://schemas.microsoft.com/office/drawing/2014/main" id="{C197A918-017B-A0D0-70FB-74CBEB66E24F}"/>
              </a:ext>
            </a:extLst>
          </p:cNvPr>
          <p:cNvSpPr/>
          <p:nvPr/>
        </p:nvSpPr>
        <p:spPr>
          <a:xfrm>
            <a:off x="1973811" y="3942134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74" name="사각형: 둥근 모서리 373">
            <a:extLst>
              <a:ext uri="{FF2B5EF4-FFF2-40B4-BE49-F238E27FC236}">
                <a16:creationId xmlns:a16="http://schemas.microsoft.com/office/drawing/2014/main" id="{D3CD4A6A-34E2-9F08-2CCF-78AE71222923}"/>
              </a:ext>
            </a:extLst>
          </p:cNvPr>
          <p:cNvSpPr/>
          <p:nvPr/>
        </p:nvSpPr>
        <p:spPr>
          <a:xfrm>
            <a:off x="5421177" y="3949412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DDE8799-E016-22F9-A2F1-F178B671E961}"/>
              </a:ext>
            </a:extLst>
          </p:cNvPr>
          <p:cNvSpPr txBox="1"/>
          <p:nvPr/>
        </p:nvSpPr>
        <p:spPr>
          <a:xfrm>
            <a:off x="4109436" y="3940790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76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24BC1549-8EBD-634A-18D5-99EA99101418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4389333" y="3940790"/>
            <a:ext cx="963199" cy="241092"/>
            <a:chOff x="539750" y="1261242"/>
            <a:chExt cx="960487" cy="241092"/>
          </a:xfrm>
        </p:grpSpPr>
        <p:sp>
          <p:nvSpPr>
            <p:cNvPr id="377" name="Text Box">
              <a:extLst>
                <a:ext uri="{FF2B5EF4-FFF2-40B4-BE49-F238E27FC236}">
                  <a16:creationId xmlns:a16="http://schemas.microsoft.com/office/drawing/2014/main" id="{319E08F1-004F-3413-AFE0-5796CA73FBE9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78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CDE4C33-6202-EE5E-C0C0-66082B8790E3}"/>
                </a:ext>
              </a:extLst>
            </p:cNvPr>
            <p:cNvSpPr>
              <a:spLocks noChangeAspect="1"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79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31220FF6-E90D-7152-3196-93358F036561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3147526" y="4790617"/>
            <a:ext cx="963199" cy="241092"/>
            <a:chOff x="539750" y="1261242"/>
            <a:chExt cx="960487" cy="241092"/>
          </a:xfrm>
        </p:grpSpPr>
        <p:sp>
          <p:nvSpPr>
            <p:cNvPr id="380" name="Text Box">
              <a:extLst>
                <a:ext uri="{FF2B5EF4-FFF2-40B4-BE49-F238E27FC236}">
                  <a16:creationId xmlns:a16="http://schemas.microsoft.com/office/drawing/2014/main" id="{71E03A45-8B68-736D-992E-9D81D8F8165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81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0795483-4B6C-C847-FC30-22CBDC3FDFBC}"/>
                </a:ext>
              </a:extLst>
            </p:cNvPr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2" name="Input">
            <a:extLst>
              <a:ext uri="{FF2B5EF4-FFF2-40B4-BE49-F238E27FC236}">
                <a16:creationId xmlns:a16="http://schemas.microsoft.com/office/drawing/2014/main" id="{1788B44E-1571-744C-D457-32B66899F057}"/>
              </a:ext>
            </a:extLst>
          </p:cNvPr>
          <p:cNvSpPr/>
          <p:nvPr/>
        </p:nvSpPr>
        <p:spPr>
          <a:xfrm>
            <a:off x="1975100" y="4783339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83" name="사각형: 둥근 모서리 382">
            <a:extLst>
              <a:ext uri="{FF2B5EF4-FFF2-40B4-BE49-F238E27FC236}">
                <a16:creationId xmlns:a16="http://schemas.microsoft.com/office/drawing/2014/main" id="{A20B6205-C530-0EED-10B3-91DD36728340}"/>
              </a:ext>
            </a:extLst>
          </p:cNvPr>
          <p:cNvSpPr/>
          <p:nvPr/>
        </p:nvSpPr>
        <p:spPr>
          <a:xfrm>
            <a:off x="5422466" y="4790617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grpSp>
        <p:nvGrpSpPr>
          <p:cNvPr id="384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FAA2944C-8BFE-8B7A-31A0-E254ED8F86EE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4390622" y="4781995"/>
            <a:ext cx="963199" cy="241092"/>
            <a:chOff x="539750" y="1261242"/>
            <a:chExt cx="960487" cy="241092"/>
          </a:xfrm>
        </p:grpSpPr>
        <p:sp>
          <p:nvSpPr>
            <p:cNvPr id="385" name="Text Box">
              <a:extLst>
                <a:ext uri="{FF2B5EF4-FFF2-40B4-BE49-F238E27FC236}">
                  <a16:creationId xmlns:a16="http://schemas.microsoft.com/office/drawing/2014/main" id="{7B6FC5AD-912D-0158-78DA-A34326C87E7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86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12B41634-B335-AE13-9572-9FACCDD239E6}"/>
                </a:ext>
              </a:extLst>
            </p:cNvPr>
            <p:cNvSpPr>
              <a:spLocks noChangeAspect="1"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7" name="사각형: 둥근 모서리 386">
            <a:extLst>
              <a:ext uri="{FF2B5EF4-FFF2-40B4-BE49-F238E27FC236}">
                <a16:creationId xmlns:a16="http://schemas.microsoft.com/office/drawing/2014/main" id="{EDDF0561-A6E4-1803-C57B-83E697B48BE1}"/>
              </a:ext>
            </a:extLst>
          </p:cNvPr>
          <p:cNvSpPr/>
          <p:nvPr/>
        </p:nvSpPr>
        <p:spPr>
          <a:xfrm>
            <a:off x="5909266" y="4795747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98E450FD-C5A4-7C32-5D40-60B60CCE93CC}"/>
              </a:ext>
            </a:extLst>
          </p:cNvPr>
          <p:cNvSpPr txBox="1"/>
          <p:nvPr/>
        </p:nvSpPr>
        <p:spPr>
          <a:xfrm>
            <a:off x="4114262" y="2953536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895CE5BA-692F-268E-29A9-B94603792CCA}"/>
              </a:ext>
            </a:extLst>
          </p:cNvPr>
          <p:cNvSpPr txBox="1"/>
          <p:nvPr/>
        </p:nvSpPr>
        <p:spPr>
          <a:xfrm>
            <a:off x="4135177" y="4809231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4" name="Button">
            <a:extLst>
              <a:ext uri="{FF2B5EF4-FFF2-40B4-BE49-F238E27FC236}">
                <a16:creationId xmlns:a16="http://schemas.microsoft.com/office/drawing/2014/main" id="{8B13C364-6C1F-A477-8AE1-11D6CDA66F25}"/>
              </a:ext>
            </a:extLst>
          </p:cNvPr>
          <p:cNvSpPr>
            <a:spLocks/>
          </p:cNvSpPr>
          <p:nvPr/>
        </p:nvSpPr>
        <p:spPr bwMode="auto">
          <a:xfrm>
            <a:off x="8107817" y="5622847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행사삭제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7" name="Icons">
            <a:extLst>
              <a:ext uri="{FF2B5EF4-FFF2-40B4-BE49-F238E27FC236}">
                <a16:creationId xmlns:a16="http://schemas.microsoft.com/office/drawing/2014/main" id="{C255ECE1-AEA1-16F8-CB4C-4D574E46E83B}"/>
              </a:ext>
            </a:extLst>
          </p:cNvPr>
          <p:cNvGrpSpPr/>
          <p:nvPr/>
        </p:nvGrpSpPr>
        <p:grpSpPr>
          <a:xfrm>
            <a:off x="5220900" y="2869727"/>
            <a:ext cx="340520" cy="295590"/>
            <a:chOff x="773534" y="1669713"/>
            <a:chExt cx="457200" cy="396875"/>
          </a:xfrm>
        </p:grpSpPr>
        <p:sp>
          <p:nvSpPr>
            <p:cNvPr id="10" name="Warning Icon" hidden="1">
              <a:extLst>
                <a:ext uri="{FF2B5EF4-FFF2-40B4-BE49-F238E27FC236}">
                  <a16:creationId xmlns:a16="http://schemas.microsoft.com/office/drawing/2014/main" id="{D95BA646-AB70-2AC0-C1A5-BF54385671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73534" y="1670507"/>
              <a:ext cx="457200" cy="395287"/>
            </a:xfrm>
            <a:custGeom>
              <a:avLst/>
              <a:gdLst>
                <a:gd name="T0" fmla="*/ 1270 w 1270"/>
                <a:gd name="T1" fmla="*/ 1101 h 1101"/>
                <a:gd name="T2" fmla="*/ 0 w 1270"/>
                <a:gd name="T3" fmla="*/ 1101 h 1101"/>
                <a:gd name="T4" fmla="*/ 635 w 1270"/>
                <a:gd name="T5" fmla="*/ 0 h 1101"/>
                <a:gd name="T6" fmla="*/ 1270 w 1270"/>
                <a:gd name="T7" fmla="*/ 1101 h 1101"/>
                <a:gd name="T8" fmla="*/ 579 w 1270"/>
                <a:gd name="T9" fmla="*/ 320 h 1101"/>
                <a:gd name="T10" fmla="*/ 579 w 1270"/>
                <a:gd name="T11" fmla="*/ 716 h 1101"/>
                <a:gd name="T12" fmla="*/ 691 w 1270"/>
                <a:gd name="T13" fmla="*/ 716 h 1101"/>
                <a:gd name="T14" fmla="*/ 691 w 1270"/>
                <a:gd name="T15" fmla="*/ 320 h 1101"/>
                <a:gd name="T16" fmla="*/ 579 w 1270"/>
                <a:gd name="T17" fmla="*/ 320 h 1101"/>
                <a:gd name="T18" fmla="*/ 635 w 1270"/>
                <a:gd name="T19" fmla="*/ 799 h 1101"/>
                <a:gd name="T20" fmla="*/ 564 w 1270"/>
                <a:gd name="T21" fmla="*/ 870 h 1101"/>
                <a:gd name="T22" fmla="*/ 635 w 1270"/>
                <a:gd name="T23" fmla="*/ 940 h 1101"/>
                <a:gd name="T24" fmla="*/ 706 w 1270"/>
                <a:gd name="T25" fmla="*/ 870 h 1101"/>
                <a:gd name="T26" fmla="*/ 635 w 1270"/>
                <a:gd name="T27" fmla="*/ 799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0" h="1101">
                  <a:moveTo>
                    <a:pt x="1270" y="1101"/>
                  </a:moveTo>
                  <a:lnTo>
                    <a:pt x="0" y="1101"/>
                  </a:lnTo>
                  <a:lnTo>
                    <a:pt x="635" y="0"/>
                  </a:lnTo>
                  <a:lnTo>
                    <a:pt x="1270" y="1101"/>
                  </a:lnTo>
                  <a:close/>
                  <a:moveTo>
                    <a:pt x="579" y="320"/>
                  </a:moveTo>
                  <a:lnTo>
                    <a:pt x="579" y="716"/>
                  </a:lnTo>
                  <a:lnTo>
                    <a:pt x="691" y="716"/>
                  </a:lnTo>
                  <a:lnTo>
                    <a:pt x="691" y="320"/>
                  </a:lnTo>
                  <a:lnTo>
                    <a:pt x="579" y="320"/>
                  </a:lnTo>
                  <a:close/>
                  <a:moveTo>
                    <a:pt x="635" y="799"/>
                  </a:moveTo>
                  <a:cubicBezTo>
                    <a:pt x="596" y="799"/>
                    <a:pt x="564" y="831"/>
                    <a:pt x="564" y="870"/>
                  </a:cubicBezTo>
                  <a:cubicBezTo>
                    <a:pt x="564" y="909"/>
                    <a:pt x="596" y="940"/>
                    <a:pt x="635" y="940"/>
                  </a:cubicBezTo>
                  <a:cubicBezTo>
                    <a:pt x="674" y="940"/>
                    <a:pt x="706" y="909"/>
                    <a:pt x="706" y="870"/>
                  </a:cubicBezTo>
                  <a:cubicBezTo>
                    <a:pt x="706" y="831"/>
                    <a:pt x="674" y="799"/>
                    <a:pt x="635" y="799"/>
                  </a:cubicBez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1" name="Error Icon" hidden="1">
              <a:extLst>
                <a:ext uri="{FF2B5EF4-FFF2-40B4-BE49-F238E27FC236}">
                  <a16:creationId xmlns:a16="http://schemas.microsoft.com/office/drawing/2014/main" id="{7E298C50-631A-E5B6-98DC-F55039646F0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02903" y="1670507"/>
              <a:ext cx="398463" cy="395287"/>
            </a:xfrm>
            <a:custGeom>
              <a:avLst/>
              <a:gdLst>
                <a:gd name="T0" fmla="*/ 1101 w 1101"/>
                <a:gd name="T1" fmla="*/ 778 h 1100"/>
                <a:gd name="T2" fmla="*/ 778 w 1101"/>
                <a:gd name="T3" fmla="*/ 1100 h 1100"/>
                <a:gd name="T4" fmla="*/ 322 w 1101"/>
                <a:gd name="T5" fmla="*/ 1100 h 1100"/>
                <a:gd name="T6" fmla="*/ 0 w 1101"/>
                <a:gd name="T7" fmla="*/ 778 h 1100"/>
                <a:gd name="T8" fmla="*/ 0 w 1101"/>
                <a:gd name="T9" fmla="*/ 322 h 1100"/>
                <a:gd name="T10" fmla="*/ 322 w 1101"/>
                <a:gd name="T11" fmla="*/ 0 h 1100"/>
                <a:gd name="T12" fmla="*/ 778 w 1101"/>
                <a:gd name="T13" fmla="*/ 0 h 1100"/>
                <a:gd name="T14" fmla="*/ 1101 w 1101"/>
                <a:gd name="T15" fmla="*/ 322 h 1100"/>
                <a:gd name="T16" fmla="*/ 1101 w 1101"/>
                <a:gd name="T17" fmla="*/ 778 h 1100"/>
                <a:gd name="T18" fmla="*/ 380 w 1101"/>
                <a:gd name="T19" fmla="*/ 300 h 1100"/>
                <a:gd name="T20" fmla="*/ 301 w 1101"/>
                <a:gd name="T21" fmla="*/ 380 h 1100"/>
                <a:gd name="T22" fmla="*/ 470 w 1101"/>
                <a:gd name="T23" fmla="*/ 550 h 1100"/>
                <a:gd name="T24" fmla="*/ 301 w 1101"/>
                <a:gd name="T25" fmla="*/ 719 h 1100"/>
                <a:gd name="T26" fmla="*/ 380 w 1101"/>
                <a:gd name="T27" fmla="*/ 799 h 1100"/>
                <a:gd name="T28" fmla="*/ 550 w 1101"/>
                <a:gd name="T29" fmla="*/ 629 h 1100"/>
                <a:gd name="T30" fmla="*/ 720 w 1101"/>
                <a:gd name="T31" fmla="*/ 799 h 1100"/>
                <a:gd name="T32" fmla="*/ 800 w 1101"/>
                <a:gd name="T33" fmla="*/ 719 h 1100"/>
                <a:gd name="T34" fmla="*/ 630 w 1101"/>
                <a:gd name="T35" fmla="*/ 550 h 1100"/>
                <a:gd name="T36" fmla="*/ 800 w 1101"/>
                <a:gd name="T37" fmla="*/ 380 h 1100"/>
                <a:gd name="T38" fmla="*/ 720 w 1101"/>
                <a:gd name="T39" fmla="*/ 300 h 1100"/>
                <a:gd name="T40" fmla="*/ 550 w 1101"/>
                <a:gd name="T41" fmla="*/ 470 h 1100"/>
                <a:gd name="T42" fmla="*/ 380 w 1101"/>
                <a:gd name="T43" fmla="*/ 300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01" h="1100">
                  <a:moveTo>
                    <a:pt x="1101" y="778"/>
                  </a:moveTo>
                  <a:lnTo>
                    <a:pt x="778" y="1100"/>
                  </a:lnTo>
                  <a:lnTo>
                    <a:pt x="322" y="1100"/>
                  </a:lnTo>
                  <a:lnTo>
                    <a:pt x="0" y="778"/>
                  </a:lnTo>
                  <a:lnTo>
                    <a:pt x="0" y="322"/>
                  </a:lnTo>
                  <a:lnTo>
                    <a:pt x="322" y="0"/>
                  </a:lnTo>
                  <a:lnTo>
                    <a:pt x="778" y="0"/>
                  </a:lnTo>
                  <a:lnTo>
                    <a:pt x="1101" y="322"/>
                  </a:lnTo>
                  <a:lnTo>
                    <a:pt x="1101" y="778"/>
                  </a:lnTo>
                  <a:close/>
                  <a:moveTo>
                    <a:pt x="380" y="300"/>
                  </a:moveTo>
                  <a:lnTo>
                    <a:pt x="301" y="380"/>
                  </a:lnTo>
                  <a:lnTo>
                    <a:pt x="470" y="550"/>
                  </a:lnTo>
                  <a:lnTo>
                    <a:pt x="301" y="719"/>
                  </a:lnTo>
                  <a:lnTo>
                    <a:pt x="380" y="799"/>
                  </a:lnTo>
                  <a:lnTo>
                    <a:pt x="550" y="629"/>
                  </a:lnTo>
                  <a:lnTo>
                    <a:pt x="720" y="799"/>
                  </a:lnTo>
                  <a:lnTo>
                    <a:pt x="800" y="719"/>
                  </a:lnTo>
                  <a:lnTo>
                    <a:pt x="630" y="550"/>
                  </a:lnTo>
                  <a:lnTo>
                    <a:pt x="800" y="380"/>
                  </a:lnTo>
                  <a:lnTo>
                    <a:pt x="720" y="300"/>
                  </a:lnTo>
                  <a:lnTo>
                    <a:pt x="550" y="470"/>
                  </a:lnTo>
                  <a:lnTo>
                    <a:pt x="380" y="300"/>
                  </a:ln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" name="Question Icon" hidden="1">
              <a:extLst>
                <a:ext uri="{FF2B5EF4-FFF2-40B4-BE49-F238E27FC236}">
                  <a16:creationId xmlns:a16="http://schemas.microsoft.com/office/drawing/2014/main" id="{6CFC3BAA-6585-F14F-7681-B547B01FE96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02903" y="1669713"/>
              <a:ext cx="398463" cy="396875"/>
            </a:xfrm>
            <a:custGeom>
              <a:avLst/>
              <a:gdLst>
                <a:gd name="T0" fmla="*/ 1101 w 1101"/>
                <a:gd name="T1" fmla="*/ 551 h 1101"/>
                <a:gd name="T2" fmla="*/ 550 w 1101"/>
                <a:gd name="T3" fmla="*/ 1101 h 1101"/>
                <a:gd name="T4" fmla="*/ 0 w 1101"/>
                <a:gd name="T5" fmla="*/ 551 h 1101"/>
                <a:gd name="T6" fmla="*/ 550 w 1101"/>
                <a:gd name="T7" fmla="*/ 0 h 1101"/>
                <a:gd name="T8" fmla="*/ 1101 w 1101"/>
                <a:gd name="T9" fmla="*/ 551 h 1101"/>
                <a:gd name="T10" fmla="*/ 596 w 1101"/>
                <a:gd name="T11" fmla="*/ 685 h 1101"/>
                <a:gd name="T12" fmla="*/ 509 w 1101"/>
                <a:gd name="T13" fmla="*/ 685 h 1101"/>
                <a:gd name="T14" fmla="*/ 509 w 1101"/>
                <a:gd name="T15" fmla="*/ 625 h 1101"/>
                <a:gd name="T16" fmla="*/ 521 w 1101"/>
                <a:gd name="T17" fmla="*/ 577 h 1101"/>
                <a:gd name="T18" fmla="*/ 575 w 1101"/>
                <a:gd name="T19" fmla="*/ 527 h 1101"/>
                <a:gd name="T20" fmla="*/ 638 w 1101"/>
                <a:gd name="T21" fmla="*/ 424 h 1101"/>
                <a:gd name="T22" fmla="*/ 614 w 1101"/>
                <a:gd name="T23" fmla="*/ 359 h 1101"/>
                <a:gd name="T24" fmla="*/ 549 w 1101"/>
                <a:gd name="T25" fmla="*/ 334 h 1101"/>
                <a:gd name="T26" fmla="*/ 440 w 1101"/>
                <a:gd name="T27" fmla="*/ 462 h 1101"/>
                <a:gd name="T28" fmla="*/ 343 w 1101"/>
                <a:gd name="T29" fmla="*/ 445 h 1101"/>
                <a:gd name="T30" fmla="*/ 413 w 1101"/>
                <a:gd name="T31" fmla="*/ 295 h 1101"/>
                <a:gd name="T32" fmla="*/ 561 w 1101"/>
                <a:gd name="T33" fmla="*/ 241 h 1101"/>
                <a:gd name="T34" fmla="*/ 702 w 1101"/>
                <a:gd name="T35" fmla="*/ 291 h 1101"/>
                <a:gd name="T36" fmla="*/ 758 w 1101"/>
                <a:gd name="T37" fmla="*/ 418 h 1101"/>
                <a:gd name="T38" fmla="*/ 743 w 1101"/>
                <a:gd name="T39" fmla="*/ 489 h 1101"/>
                <a:gd name="T40" fmla="*/ 707 w 1101"/>
                <a:gd name="T41" fmla="*/ 541 h 1101"/>
                <a:gd name="T42" fmla="*/ 624 w 1101"/>
                <a:gd name="T43" fmla="*/ 606 h 1101"/>
                <a:gd name="T44" fmla="*/ 601 w 1101"/>
                <a:gd name="T45" fmla="*/ 632 h 1101"/>
                <a:gd name="T46" fmla="*/ 596 w 1101"/>
                <a:gd name="T47" fmla="*/ 685 h 1101"/>
                <a:gd name="T48" fmla="*/ 614 w 1101"/>
                <a:gd name="T49" fmla="*/ 749 h 1101"/>
                <a:gd name="T50" fmla="*/ 614 w 1101"/>
                <a:gd name="T51" fmla="*/ 861 h 1101"/>
                <a:gd name="T52" fmla="*/ 509 w 1101"/>
                <a:gd name="T53" fmla="*/ 861 h 1101"/>
                <a:gd name="T54" fmla="*/ 509 w 1101"/>
                <a:gd name="T55" fmla="*/ 749 h 1101"/>
                <a:gd name="T56" fmla="*/ 614 w 1101"/>
                <a:gd name="T57" fmla="*/ 749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01" h="1101">
                  <a:moveTo>
                    <a:pt x="1101" y="551"/>
                  </a:moveTo>
                  <a:cubicBezTo>
                    <a:pt x="1101" y="854"/>
                    <a:pt x="854" y="1101"/>
                    <a:pt x="550" y="1101"/>
                  </a:cubicBezTo>
                  <a:cubicBezTo>
                    <a:pt x="246" y="1101"/>
                    <a:pt x="0" y="854"/>
                    <a:pt x="0" y="551"/>
                  </a:cubicBezTo>
                  <a:cubicBezTo>
                    <a:pt x="0" y="247"/>
                    <a:pt x="246" y="0"/>
                    <a:pt x="550" y="0"/>
                  </a:cubicBezTo>
                  <a:cubicBezTo>
                    <a:pt x="854" y="0"/>
                    <a:pt x="1101" y="247"/>
                    <a:pt x="1101" y="551"/>
                  </a:cubicBezTo>
                  <a:close/>
                  <a:moveTo>
                    <a:pt x="596" y="685"/>
                  </a:moveTo>
                  <a:lnTo>
                    <a:pt x="509" y="685"/>
                  </a:lnTo>
                  <a:lnTo>
                    <a:pt x="509" y="625"/>
                  </a:lnTo>
                  <a:cubicBezTo>
                    <a:pt x="509" y="605"/>
                    <a:pt x="513" y="589"/>
                    <a:pt x="521" y="577"/>
                  </a:cubicBezTo>
                  <a:cubicBezTo>
                    <a:pt x="529" y="565"/>
                    <a:pt x="547" y="549"/>
                    <a:pt x="575" y="527"/>
                  </a:cubicBezTo>
                  <a:cubicBezTo>
                    <a:pt x="617" y="495"/>
                    <a:pt x="638" y="460"/>
                    <a:pt x="638" y="424"/>
                  </a:cubicBezTo>
                  <a:cubicBezTo>
                    <a:pt x="638" y="397"/>
                    <a:pt x="630" y="375"/>
                    <a:pt x="614" y="359"/>
                  </a:cubicBezTo>
                  <a:cubicBezTo>
                    <a:pt x="597" y="343"/>
                    <a:pt x="576" y="334"/>
                    <a:pt x="549" y="334"/>
                  </a:cubicBezTo>
                  <a:cubicBezTo>
                    <a:pt x="488" y="334"/>
                    <a:pt x="451" y="377"/>
                    <a:pt x="440" y="462"/>
                  </a:cubicBezTo>
                  <a:lnTo>
                    <a:pt x="343" y="445"/>
                  </a:lnTo>
                  <a:cubicBezTo>
                    <a:pt x="349" y="381"/>
                    <a:pt x="372" y="331"/>
                    <a:pt x="413" y="295"/>
                  </a:cubicBezTo>
                  <a:cubicBezTo>
                    <a:pt x="454" y="259"/>
                    <a:pt x="503" y="241"/>
                    <a:pt x="561" y="241"/>
                  </a:cubicBezTo>
                  <a:cubicBezTo>
                    <a:pt x="618" y="241"/>
                    <a:pt x="665" y="257"/>
                    <a:pt x="702" y="291"/>
                  </a:cubicBezTo>
                  <a:cubicBezTo>
                    <a:pt x="739" y="325"/>
                    <a:pt x="758" y="367"/>
                    <a:pt x="758" y="418"/>
                  </a:cubicBezTo>
                  <a:cubicBezTo>
                    <a:pt x="758" y="443"/>
                    <a:pt x="753" y="467"/>
                    <a:pt x="743" y="489"/>
                  </a:cubicBezTo>
                  <a:cubicBezTo>
                    <a:pt x="732" y="512"/>
                    <a:pt x="721" y="529"/>
                    <a:pt x="707" y="541"/>
                  </a:cubicBezTo>
                  <a:cubicBezTo>
                    <a:pt x="694" y="554"/>
                    <a:pt x="667" y="575"/>
                    <a:pt x="624" y="606"/>
                  </a:cubicBezTo>
                  <a:cubicBezTo>
                    <a:pt x="612" y="615"/>
                    <a:pt x="605" y="624"/>
                    <a:pt x="601" y="632"/>
                  </a:cubicBezTo>
                  <a:cubicBezTo>
                    <a:pt x="598" y="640"/>
                    <a:pt x="596" y="658"/>
                    <a:pt x="596" y="685"/>
                  </a:cubicBezTo>
                  <a:close/>
                  <a:moveTo>
                    <a:pt x="614" y="749"/>
                  </a:moveTo>
                  <a:lnTo>
                    <a:pt x="614" y="861"/>
                  </a:lnTo>
                  <a:lnTo>
                    <a:pt x="509" y="861"/>
                  </a:lnTo>
                  <a:lnTo>
                    <a:pt x="509" y="749"/>
                  </a:lnTo>
                  <a:lnTo>
                    <a:pt x="614" y="749"/>
                  </a:ln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F5693B7-DB82-EE54-3994-A139F029FB15}"/>
              </a:ext>
            </a:extLst>
          </p:cNvPr>
          <p:cNvSpPr/>
          <p:nvPr/>
        </p:nvSpPr>
        <p:spPr>
          <a:xfrm>
            <a:off x="77579" y="544942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Rounded Panel">
            <a:extLst>
              <a:ext uri="{FF2B5EF4-FFF2-40B4-BE49-F238E27FC236}">
                <a16:creationId xmlns:a16="http://schemas.microsoft.com/office/drawing/2014/main" id="{299E6512-F440-33AD-9DA2-AE5CA47B0EAA}"/>
              </a:ext>
            </a:extLst>
          </p:cNvPr>
          <p:cNvSpPr/>
          <p:nvPr/>
        </p:nvSpPr>
        <p:spPr>
          <a:xfrm>
            <a:off x="3753458" y="3677113"/>
            <a:ext cx="2979814" cy="1233656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87131D-3EC1-03A3-AD30-8AEDE61ACD95}"/>
              </a:ext>
            </a:extLst>
          </p:cNvPr>
          <p:cNvSpPr txBox="1"/>
          <p:nvPr/>
        </p:nvSpPr>
        <p:spPr>
          <a:xfrm>
            <a:off x="4367164" y="3921662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행사가 등록 되었습니다</a:t>
            </a:r>
          </a:p>
        </p:txBody>
      </p:sp>
      <p:sp>
        <p:nvSpPr>
          <p:cNvPr id="20" name="Button">
            <a:extLst>
              <a:ext uri="{FF2B5EF4-FFF2-40B4-BE49-F238E27FC236}">
                <a16:creationId xmlns:a16="http://schemas.microsoft.com/office/drawing/2014/main" id="{450939BD-814C-AD28-8D13-142411ED06B8}"/>
              </a:ext>
            </a:extLst>
          </p:cNvPr>
          <p:cNvSpPr>
            <a:spLocks/>
          </p:cNvSpPr>
          <p:nvPr/>
        </p:nvSpPr>
        <p:spPr bwMode="auto">
          <a:xfrm>
            <a:off x="4844816" y="4346477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8" name="Button">
            <a:extLst>
              <a:ext uri="{FF2B5EF4-FFF2-40B4-BE49-F238E27FC236}">
                <a16:creationId xmlns:a16="http://schemas.microsoft.com/office/drawing/2014/main" id="{73E60C4A-99FD-27B5-1D87-8309DE81ED42}"/>
              </a:ext>
            </a:extLst>
          </p:cNvPr>
          <p:cNvSpPr>
            <a:spLocks/>
          </p:cNvSpPr>
          <p:nvPr/>
        </p:nvSpPr>
        <p:spPr bwMode="auto">
          <a:xfrm>
            <a:off x="5413798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9" name="Button">
            <a:extLst>
              <a:ext uri="{FF2B5EF4-FFF2-40B4-BE49-F238E27FC236}">
                <a16:creationId xmlns:a16="http://schemas.microsoft.com/office/drawing/2014/main" id="{12F04E96-5215-E182-810A-F1BEFF77BE35}"/>
              </a:ext>
            </a:extLst>
          </p:cNvPr>
          <p:cNvSpPr>
            <a:spLocks/>
          </p:cNvSpPr>
          <p:nvPr/>
        </p:nvSpPr>
        <p:spPr bwMode="auto">
          <a:xfrm>
            <a:off x="4587101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D8F968B1-AAAA-91F2-C3EC-D0CDF37925B6}"/>
              </a:ext>
            </a:extLst>
          </p:cNvPr>
          <p:cNvCxnSpPr>
            <a:cxnSpLocks/>
            <a:stCxn id="398" idx="0"/>
            <a:endCxn id="16" idx="2"/>
          </p:cNvCxnSpPr>
          <p:nvPr/>
        </p:nvCxnSpPr>
        <p:spPr>
          <a:xfrm rot="16200000" flipV="1">
            <a:off x="5166257" y="4987877"/>
            <a:ext cx="691376" cy="537159"/>
          </a:xfrm>
          <a:prstGeom prst="bentConnector3">
            <a:avLst>
              <a:gd name="adj1" fmla="val 50000"/>
            </a:avLst>
          </a:prstGeom>
          <a:ln w="19050">
            <a:solidFill>
              <a:srgbClr val="E633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타원 61">
            <a:extLst>
              <a:ext uri="{FF2B5EF4-FFF2-40B4-BE49-F238E27FC236}">
                <a16:creationId xmlns:a16="http://schemas.microsoft.com/office/drawing/2014/main" id="{9B730812-7CB0-EC84-9222-F2007F15AA97}"/>
              </a:ext>
            </a:extLst>
          </p:cNvPr>
          <p:cNvSpPr/>
          <p:nvPr/>
        </p:nvSpPr>
        <p:spPr>
          <a:xfrm>
            <a:off x="4012965" y="391481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439922A-5FD0-B70A-DF30-E5CF195146AE}"/>
              </a:ext>
            </a:extLst>
          </p:cNvPr>
          <p:cNvSpPr/>
          <p:nvPr/>
        </p:nvSpPr>
        <p:spPr>
          <a:xfrm>
            <a:off x="4606539" y="438328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5" name="Tap">
            <a:extLst>
              <a:ext uri="{FF2B5EF4-FFF2-40B4-BE49-F238E27FC236}">
                <a16:creationId xmlns:a16="http://schemas.microsoft.com/office/drawing/2014/main" id="{1D878AAA-A2DA-BF84-9E88-3F0207B4B16C}"/>
              </a:ext>
            </a:extLst>
          </p:cNvPr>
          <p:cNvGrpSpPr>
            <a:grpSpLocks noChangeAspect="1"/>
          </p:cNvGrpSpPr>
          <p:nvPr/>
        </p:nvGrpSpPr>
        <p:grpSpPr>
          <a:xfrm>
            <a:off x="5845998" y="5703717"/>
            <a:ext cx="537160" cy="751503"/>
            <a:chOff x="1228726" y="1538288"/>
            <a:chExt cx="982663" cy="1374776"/>
          </a:xfrm>
        </p:grpSpPr>
        <p:sp>
          <p:nvSpPr>
            <p:cNvPr id="22" name="Touch Point">
              <a:extLst>
                <a:ext uri="{FF2B5EF4-FFF2-40B4-BE49-F238E27FC236}">
                  <a16:creationId xmlns:a16="http://schemas.microsoft.com/office/drawing/2014/main" id="{15BD9A8F-A916-7E01-F57E-6C337EFCACE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Hand">
              <a:extLst>
                <a:ext uri="{FF2B5EF4-FFF2-40B4-BE49-F238E27FC236}">
                  <a16:creationId xmlns:a16="http://schemas.microsoft.com/office/drawing/2014/main" id="{3FC2A3A8-B8FD-C7EF-9B3D-F31B5906DBE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8538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A53B8380-4B24-6324-C84C-2B76E91CF042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A959B2C-0566-926D-9F25-A11A80A69700}"/>
              </a:ext>
            </a:extLst>
          </p:cNvPr>
          <p:cNvSpPr/>
          <p:nvPr/>
        </p:nvSpPr>
        <p:spPr>
          <a:xfrm>
            <a:off x="60958" y="182271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 행사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 등록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795175"/>
              </p:ext>
            </p:extLst>
          </p:nvPr>
        </p:nvGraphicFramePr>
        <p:xfrm>
          <a:off x="9528812" y="544942"/>
          <a:ext cx="2589769" cy="46639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버튼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확인 창 띄움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확인 창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입력창에 한글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’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 시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프로세스 진행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잘못 입력 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 문구 오류입니다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출력 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정상 입력 시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확인버튼 클릭 하면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확인 창 띄움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정상적으로 삭제 되었을 경우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삭제되었습니다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메시지 출력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버튼 클릭 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HOME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57737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509975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8919" y="871466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67892606-0D19-10C5-3249-A9FB7629C06E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3" name="Menu">
            <a:extLst>
              <a:ext uri="{FF2B5EF4-FFF2-40B4-BE49-F238E27FC236}">
                <a16:creationId xmlns:a16="http://schemas.microsoft.com/office/drawing/2014/main" id="{18BC97B1-641A-8FE7-A0FE-5B26CB8A89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4" name="사각형: 둥근 모서리 223">
            <a:extLst>
              <a:ext uri="{FF2B5EF4-FFF2-40B4-BE49-F238E27FC236}">
                <a16:creationId xmlns:a16="http://schemas.microsoft.com/office/drawing/2014/main" id="{77FD66E3-F52C-E0D5-DADF-0CAD1F0679B5}"/>
              </a:ext>
            </a:extLst>
          </p:cNvPr>
          <p:cNvSpPr/>
          <p:nvPr/>
        </p:nvSpPr>
        <p:spPr>
          <a:xfrm>
            <a:off x="10224707" y="5963400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226" name="사각형: 둥근 모서리 225">
            <a:extLst>
              <a:ext uri="{FF2B5EF4-FFF2-40B4-BE49-F238E27FC236}">
                <a16:creationId xmlns:a16="http://schemas.microsoft.com/office/drawing/2014/main" id="{A23D09B4-575B-37CE-D148-63F156888F98}"/>
              </a:ext>
            </a:extLst>
          </p:cNvPr>
          <p:cNvSpPr/>
          <p:nvPr/>
        </p:nvSpPr>
        <p:spPr>
          <a:xfrm>
            <a:off x="10710402" y="5963400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CD48AA92-2814-7078-46F1-37ADF14053B8}"/>
              </a:ext>
            </a:extLst>
          </p:cNvPr>
          <p:cNvSpPr txBox="1"/>
          <p:nvPr/>
        </p:nvSpPr>
        <p:spPr>
          <a:xfrm>
            <a:off x="1713069" y="1742632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2024.05.01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25F15A7-D032-FD75-5F7F-E0C634CA605F}"/>
              </a:ext>
            </a:extLst>
          </p:cNvPr>
          <p:cNvSpPr txBox="1"/>
          <p:nvPr/>
        </p:nvSpPr>
        <p:spPr>
          <a:xfrm>
            <a:off x="1610554" y="1069553"/>
            <a:ext cx="2146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등록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그룹설정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734B9F2C-F45A-12DF-55FA-FEC2DC3DB803}"/>
              </a:ext>
            </a:extLst>
          </p:cNvPr>
          <p:cNvSpPr txBox="1"/>
          <p:nvPr/>
        </p:nvSpPr>
        <p:spPr>
          <a:xfrm>
            <a:off x="1712957" y="3510520"/>
            <a:ext cx="16337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2024.05.02 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1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DD20A271-F8F2-9C2E-8F37-07B62BEA5B6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146237" y="2125605"/>
            <a:ext cx="963199" cy="241092"/>
            <a:chOff x="539750" y="1261242"/>
            <a:chExt cx="960487" cy="241092"/>
          </a:xfrm>
        </p:grpSpPr>
        <p:sp>
          <p:nvSpPr>
            <p:cNvPr id="352" name="Text Box">
              <a:extLst>
                <a:ext uri="{FF2B5EF4-FFF2-40B4-BE49-F238E27FC236}">
                  <a16:creationId xmlns:a16="http://schemas.microsoft.com/office/drawing/2014/main" id="{D3798E45-13E8-D5D9-6059-3254A88C75FD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3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4C42D9B-8BD1-7B3B-0935-A8E52D93C39F}"/>
                </a:ext>
              </a:extLst>
            </p:cNvPr>
            <p:cNvSpPr>
              <a:spLocks noChangeAspect="1"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54" name="Input">
            <a:extLst>
              <a:ext uri="{FF2B5EF4-FFF2-40B4-BE49-F238E27FC236}">
                <a16:creationId xmlns:a16="http://schemas.microsoft.com/office/drawing/2014/main" id="{D61FB3DF-A9B8-7610-A80D-04ACB0F3122E}"/>
              </a:ext>
            </a:extLst>
          </p:cNvPr>
          <p:cNvSpPr/>
          <p:nvPr/>
        </p:nvSpPr>
        <p:spPr>
          <a:xfrm>
            <a:off x="1973811" y="2118327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55" name="사각형: 둥근 모서리 354">
            <a:extLst>
              <a:ext uri="{FF2B5EF4-FFF2-40B4-BE49-F238E27FC236}">
                <a16:creationId xmlns:a16="http://schemas.microsoft.com/office/drawing/2014/main" id="{F84C18CF-EDBE-A327-FC2C-C00865890617}"/>
              </a:ext>
            </a:extLst>
          </p:cNvPr>
          <p:cNvSpPr/>
          <p:nvPr/>
        </p:nvSpPr>
        <p:spPr>
          <a:xfrm>
            <a:off x="5421177" y="2125605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DB3CE8D2-588A-E4E4-3782-445BD96CC9A6}"/>
              </a:ext>
            </a:extLst>
          </p:cNvPr>
          <p:cNvSpPr txBox="1"/>
          <p:nvPr/>
        </p:nvSpPr>
        <p:spPr>
          <a:xfrm>
            <a:off x="4109436" y="2116983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7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3D60BB8-6070-C919-EE29-9803F5DE347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389333" y="2116983"/>
            <a:ext cx="963199" cy="241092"/>
            <a:chOff x="539750" y="1261242"/>
            <a:chExt cx="960487" cy="241092"/>
          </a:xfrm>
        </p:grpSpPr>
        <p:sp>
          <p:nvSpPr>
            <p:cNvPr id="358" name="Text Box">
              <a:extLst>
                <a:ext uri="{FF2B5EF4-FFF2-40B4-BE49-F238E27FC236}">
                  <a16:creationId xmlns:a16="http://schemas.microsoft.com/office/drawing/2014/main" id="{C414B28D-1749-CF2D-5BEB-F4572D8B0D7A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59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A3164B-7221-ED25-6078-C2C102DAD4A5}"/>
                </a:ext>
              </a:extLst>
            </p:cNvPr>
            <p:cNvSpPr>
              <a:spLocks noChangeAspect="1"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6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EAA9102A-0AF7-088C-5849-16725FFE11F5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147526" y="2966810"/>
            <a:ext cx="963199" cy="241092"/>
            <a:chOff x="539750" y="1261242"/>
            <a:chExt cx="960487" cy="241092"/>
          </a:xfrm>
        </p:grpSpPr>
        <p:sp>
          <p:nvSpPr>
            <p:cNvPr id="361" name="Text Box">
              <a:extLst>
                <a:ext uri="{FF2B5EF4-FFF2-40B4-BE49-F238E27FC236}">
                  <a16:creationId xmlns:a16="http://schemas.microsoft.com/office/drawing/2014/main" id="{B8E90A47-AB46-7454-88A8-5BEC28F6094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2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2D047D8-C205-3CB9-45E1-6A59025367B3}"/>
                </a:ext>
              </a:extLst>
            </p:cNvPr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63" name="Input">
            <a:extLst>
              <a:ext uri="{FF2B5EF4-FFF2-40B4-BE49-F238E27FC236}">
                <a16:creationId xmlns:a16="http://schemas.microsoft.com/office/drawing/2014/main" id="{0CF2A690-7CE3-1003-D351-952ABA60415D}"/>
              </a:ext>
            </a:extLst>
          </p:cNvPr>
          <p:cNvSpPr/>
          <p:nvPr/>
        </p:nvSpPr>
        <p:spPr>
          <a:xfrm>
            <a:off x="1975100" y="2959532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64" name="사각형: 둥근 모서리 363">
            <a:extLst>
              <a:ext uri="{FF2B5EF4-FFF2-40B4-BE49-F238E27FC236}">
                <a16:creationId xmlns:a16="http://schemas.microsoft.com/office/drawing/2014/main" id="{39663DAC-B426-0CE8-621C-2056CFC71F01}"/>
              </a:ext>
            </a:extLst>
          </p:cNvPr>
          <p:cNvSpPr/>
          <p:nvPr/>
        </p:nvSpPr>
        <p:spPr>
          <a:xfrm>
            <a:off x="5422466" y="2966810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grpSp>
        <p:nvGrpSpPr>
          <p:cNvPr id="365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0C118889-2C97-2C85-5A73-9E700D81726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390622" y="2958188"/>
            <a:ext cx="963199" cy="241092"/>
            <a:chOff x="539750" y="1261242"/>
            <a:chExt cx="960487" cy="241092"/>
          </a:xfrm>
        </p:grpSpPr>
        <p:sp>
          <p:nvSpPr>
            <p:cNvPr id="366" name="Text Box">
              <a:extLst>
                <a:ext uri="{FF2B5EF4-FFF2-40B4-BE49-F238E27FC236}">
                  <a16:creationId xmlns:a16="http://schemas.microsoft.com/office/drawing/2014/main" id="{F3BA7C61-E791-5717-4366-27A72939F3EC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67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85C0662-1EC8-7C17-6A9C-92410C9740F6}"/>
                </a:ext>
              </a:extLst>
            </p:cNvPr>
            <p:cNvSpPr>
              <a:spLocks noChangeAspect="1"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68" name="사각형: 둥근 모서리 367">
            <a:extLst>
              <a:ext uri="{FF2B5EF4-FFF2-40B4-BE49-F238E27FC236}">
                <a16:creationId xmlns:a16="http://schemas.microsoft.com/office/drawing/2014/main" id="{5C8784EE-B1E5-98ED-B7E6-E94A23332A27}"/>
              </a:ext>
            </a:extLst>
          </p:cNvPr>
          <p:cNvSpPr/>
          <p:nvPr/>
        </p:nvSpPr>
        <p:spPr>
          <a:xfrm>
            <a:off x="5909266" y="2971940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grpSp>
        <p:nvGrpSpPr>
          <p:cNvPr id="370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3C3B4856-30C2-9024-C119-194E3DACCB6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3146237" y="3949412"/>
            <a:ext cx="963199" cy="241092"/>
            <a:chOff x="539750" y="1261242"/>
            <a:chExt cx="960487" cy="241092"/>
          </a:xfrm>
        </p:grpSpPr>
        <p:sp>
          <p:nvSpPr>
            <p:cNvPr id="371" name="Text Box">
              <a:extLst>
                <a:ext uri="{FF2B5EF4-FFF2-40B4-BE49-F238E27FC236}">
                  <a16:creationId xmlns:a16="http://schemas.microsoft.com/office/drawing/2014/main" id="{9A1D893B-4345-9823-712F-7F5A821EF765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72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FF4AB28-12DC-39FB-C7D8-493474B2840D}"/>
                </a:ext>
              </a:extLst>
            </p:cNvPr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73" name="Input">
            <a:extLst>
              <a:ext uri="{FF2B5EF4-FFF2-40B4-BE49-F238E27FC236}">
                <a16:creationId xmlns:a16="http://schemas.microsoft.com/office/drawing/2014/main" id="{C197A918-017B-A0D0-70FB-74CBEB66E24F}"/>
              </a:ext>
            </a:extLst>
          </p:cNvPr>
          <p:cNvSpPr/>
          <p:nvPr/>
        </p:nvSpPr>
        <p:spPr>
          <a:xfrm>
            <a:off x="1973811" y="3942134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74" name="사각형: 둥근 모서리 373">
            <a:extLst>
              <a:ext uri="{FF2B5EF4-FFF2-40B4-BE49-F238E27FC236}">
                <a16:creationId xmlns:a16="http://schemas.microsoft.com/office/drawing/2014/main" id="{D3CD4A6A-34E2-9F08-2CCF-78AE71222923}"/>
              </a:ext>
            </a:extLst>
          </p:cNvPr>
          <p:cNvSpPr/>
          <p:nvPr/>
        </p:nvSpPr>
        <p:spPr>
          <a:xfrm>
            <a:off x="5421177" y="3949412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DDE8799-E016-22F9-A2F1-F178B671E961}"/>
              </a:ext>
            </a:extLst>
          </p:cNvPr>
          <p:cNvSpPr txBox="1"/>
          <p:nvPr/>
        </p:nvSpPr>
        <p:spPr>
          <a:xfrm>
            <a:off x="4109436" y="3940790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76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24BC1549-8EBD-634A-18D5-99EA99101418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4389333" y="3940790"/>
            <a:ext cx="963199" cy="241092"/>
            <a:chOff x="539750" y="1261242"/>
            <a:chExt cx="960487" cy="241092"/>
          </a:xfrm>
        </p:grpSpPr>
        <p:sp>
          <p:nvSpPr>
            <p:cNvPr id="377" name="Text Box">
              <a:extLst>
                <a:ext uri="{FF2B5EF4-FFF2-40B4-BE49-F238E27FC236}">
                  <a16:creationId xmlns:a16="http://schemas.microsoft.com/office/drawing/2014/main" id="{319E08F1-004F-3413-AFE0-5796CA73FBE9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78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CDE4C33-6202-EE5E-C0C0-66082B8790E3}"/>
                </a:ext>
              </a:extLst>
            </p:cNvPr>
            <p:cNvSpPr>
              <a:spLocks noChangeAspect="1"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79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31220FF6-E90D-7152-3196-93358F036561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3147526" y="4790617"/>
            <a:ext cx="963199" cy="241092"/>
            <a:chOff x="539750" y="1261242"/>
            <a:chExt cx="960487" cy="241092"/>
          </a:xfrm>
        </p:grpSpPr>
        <p:sp>
          <p:nvSpPr>
            <p:cNvPr id="380" name="Text Box">
              <a:extLst>
                <a:ext uri="{FF2B5EF4-FFF2-40B4-BE49-F238E27FC236}">
                  <a16:creationId xmlns:a16="http://schemas.microsoft.com/office/drawing/2014/main" id="{71E03A45-8B68-736D-992E-9D81D8F8165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시작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81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0795483-4B6C-C847-FC30-22CBDC3FDFBC}"/>
                </a:ext>
              </a:extLst>
            </p:cNvPr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2" name="Input">
            <a:extLst>
              <a:ext uri="{FF2B5EF4-FFF2-40B4-BE49-F238E27FC236}">
                <a16:creationId xmlns:a16="http://schemas.microsoft.com/office/drawing/2014/main" id="{1788B44E-1571-744C-D457-32B66899F057}"/>
              </a:ext>
            </a:extLst>
          </p:cNvPr>
          <p:cNvSpPr/>
          <p:nvPr/>
        </p:nvSpPr>
        <p:spPr>
          <a:xfrm>
            <a:off x="1975100" y="4783339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그룹명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입력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ex)A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그룹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83" name="사각형: 둥근 모서리 382">
            <a:extLst>
              <a:ext uri="{FF2B5EF4-FFF2-40B4-BE49-F238E27FC236}">
                <a16:creationId xmlns:a16="http://schemas.microsoft.com/office/drawing/2014/main" id="{A20B6205-C530-0EED-10B3-91DD36728340}"/>
              </a:ext>
            </a:extLst>
          </p:cNvPr>
          <p:cNvSpPr/>
          <p:nvPr/>
        </p:nvSpPr>
        <p:spPr>
          <a:xfrm>
            <a:off x="5422466" y="4790617"/>
            <a:ext cx="432574" cy="23596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</a:p>
        </p:txBody>
      </p:sp>
      <p:grpSp>
        <p:nvGrpSpPr>
          <p:cNvPr id="384" name="Time Field" descr="&lt;SmartSettings&gt;&lt;SmartResize enabled=&quot;True&quot; minWidth=&quot;20&quot; minHeight=&quot;13&quot; /&gt;&lt;/SmartSettings&gt;">
            <a:extLst>
              <a:ext uri="{FF2B5EF4-FFF2-40B4-BE49-F238E27FC236}">
                <a16:creationId xmlns:a16="http://schemas.microsoft.com/office/drawing/2014/main" id="{FAA2944C-8BFE-8B7A-31A0-E254ED8F86EE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4390622" y="4781995"/>
            <a:ext cx="963199" cy="241092"/>
            <a:chOff x="539750" y="1261242"/>
            <a:chExt cx="960487" cy="241092"/>
          </a:xfrm>
        </p:grpSpPr>
        <p:sp>
          <p:nvSpPr>
            <p:cNvPr id="385" name="Text Box">
              <a:extLst>
                <a:ext uri="{FF2B5EF4-FFF2-40B4-BE49-F238E27FC236}">
                  <a16:creationId xmlns:a16="http://schemas.microsoft.com/office/drawing/2014/main" id="{7B6FC5AD-912D-0158-78DA-A34326C87E7F}"/>
                </a:ext>
              </a:extLst>
            </p:cNvPr>
            <p:cNvSpPr/>
            <p:nvPr/>
          </p:nvSpPr>
          <p:spPr>
            <a:xfrm>
              <a:off x="539750" y="1261242"/>
              <a:ext cx="960487" cy="2410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종료</a:t>
              </a:r>
              <a:endPara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86" name="Time Ico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12B41634-B335-AE13-9572-9FACCDD239E6}"/>
                </a:ext>
              </a:extLst>
            </p:cNvPr>
            <p:cNvSpPr>
              <a:spLocks noChangeAspect="1"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1309309" y="1312087"/>
              <a:ext cx="139013" cy="139404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7" name="사각형: 둥근 모서리 386">
            <a:extLst>
              <a:ext uri="{FF2B5EF4-FFF2-40B4-BE49-F238E27FC236}">
                <a16:creationId xmlns:a16="http://schemas.microsoft.com/office/drawing/2014/main" id="{EDDF0561-A6E4-1803-C57B-83E697B48BE1}"/>
              </a:ext>
            </a:extLst>
          </p:cNvPr>
          <p:cNvSpPr/>
          <p:nvPr/>
        </p:nvSpPr>
        <p:spPr>
          <a:xfrm>
            <a:off x="5909266" y="4795747"/>
            <a:ext cx="432574" cy="235962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98E450FD-C5A4-7C32-5D40-60B60CCE93CC}"/>
              </a:ext>
            </a:extLst>
          </p:cNvPr>
          <p:cNvSpPr txBox="1"/>
          <p:nvPr/>
        </p:nvSpPr>
        <p:spPr>
          <a:xfrm>
            <a:off x="4114262" y="2953536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895CE5BA-692F-268E-29A9-B94603792CCA}"/>
              </a:ext>
            </a:extLst>
          </p:cNvPr>
          <p:cNvSpPr txBox="1"/>
          <p:nvPr/>
        </p:nvSpPr>
        <p:spPr>
          <a:xfrm>
            <a:off x="4135177" y="4809231"/>
            <a:ext cx="2535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~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8" name="Button">
            <a:extLst>
              <a:ext uri="{FF2B5EF4-FFF2-40B4-BE49-F238E27FC236}">
                <a16:creationId xmlns:a16="http://schemas.microsoft.com/office/drawing/2014/main" id="{73E60C4A-99FD-27B5-1D87-8309DE81ED42}"/>
              </a:ext>
            </a:extLst>
          </p:cNvPr>
          <p:cNvSpPr>
            <a:spLocks/>
          </p:cNvSpPr>
          <p:nvPr/>
        </p:nvSpPr>
        <p:spPr bwMode="auto">
          <a:xfrm>
            <a:off x="5413798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9" name="Button">
            <a:extLst>
              <a:ext uri="{FF2B5EF4-FFF2-40B4-BE49-F238E27FC236}">
                <a16:creationId xmlns:a16="http://schemas.microsoft.com/office/drawing/2014/main" id="{12F04E96-5215-E182-810A-F1BEFF77BE35}"/>
              </a:ext>
            </a:extLst>
          </p:cNvPr>
          <p:cNvSpPr>
            <a:spLocks/>
          </p:cNvSpPr>
          <p:nvPr/>
        </p:nvSpPr>
        <p:spPr bwMode="auto">
          <a:xfrm>
            <a:off x="4587101" y="560214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4C6B74-A300-B652-040B-3A5F8291DAB4}"/>
              </a:ext>
            </a:extLst>
          </p:cNvPr>
          <p:cNvSpPr/>
          <p:nvPr/>
        </p:nvSpPr>
        <p:spPr>
          <a:xfrm>
            <a:off x="69159" y="544942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7" name="Icons">
            <a:extLst>
              <a:ext uri="{FF2B5EF4-FFF2-40B4-BE49-F238E27FC236}">
                <a16:creationId xmlns:a16="http://schemas.microsoft.com/office/drawing/2014/main" id="{C255ECE1-AEA1-16F8-CB4C-4D574E46E83B}"/>
              </a:ext>
            </a:extLst>
          </p:cNvPr>
          <p:cNvGrpSpPr/>
          <p:nvPr/>
        </p:nvGrpSpPr>
        <p:grpSpPr>
          <a:xfrm>
            <a:off x="5220900" y="2869727"/>
            <a:ext cx="340520" cy="295590"/>
            <a:chOff x="773534" y="1669713"/>
            <a:chExt cx="457200" cy="396875"/>
          </a:xfrm>
        </p:grpSpPr>
        <p:sp>
          <p:nvSpPr>
            <p:cNvPr id="9" name="Info Icon">
              <a:extLst>
                <a:ext uri="{FF2B5EF4-FFF2-40B4-BE49-F238E27FC236}">
                  <a16:creationId xmlns:a16="http://schemas.microsoft.com/office/drawing/2014/main" id="{CBA27649-A428-0CC4-D4A4-B1B6E7AAA8A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03697" y="1670507"/>
              <a:ext cx="396875" cy="395287"/>
            </a:xfrm>
            <a:custGeom>
              <a:avLst/>
              <a:gdLst>
                <a:gd name="T0" fmla="*/ 550 w 1101"/>
                <a:gd name="T1" fmla="*/ 231 h 1101"/>
                <a:gd name="T2" fmla="*/ 480 w 1101"/>
                <a:gd name="T3" fmla="*/ 301 h 1101"/>
                <a:gd name="T4" fmla="*/ 550 w 1101"/>
                <a:gd name="T5" fmla="*/ 372 h 1101"/>
                <a:gd name="T6" fmla="*/ 621 w 1101"/>
                <a:gd name="T7" fmla="*/ 301 h 1101"/>
                <a:gd name="T8" fmla="*/ 550 w 1101"/>
                <a:gd name="T9" fmla="*/ 231 h 1101"/>
                <a:gd name="T10" fmla="*/ 494 w 1101"/>
                <a:gd name="T11" fmla="*/ 455 h 1101"/>
                <a:gd name="T12" fmla="*/ 494 w 1101"/>
                <a:gd name="T13" fmla="*/ 851 h 1101"/>
                <a:gd name="T14" fmla="*/ 607 w 1101"/>
                <a:gd name="T15" fmla="*/ 851 h 1101"/>
                <a:gd name="T16" fmla="*/ 607 w 1101"/>
                <a:gd name="T17" fmla="*/ 455 h 1101"/>
                <a:gd name="T18" fmla="*/ 494 w 1101"/>
                <a:gd name="T19" fmla="*/ 455 h 1101"/>
                <a:gd name="T20" fmla="*/ 1101 w 1101"/>
                <a:gd name="T21" fmla="*/ 551 h 1101"/>
                <a:gd name="T22" fmla="*/ 550 w 1101"/>
                <a:gd name="T23" fmla="*/ 1101 h 1101"/>
                <a:gd name="T24" fmla="*/ 0 w 1101"/>
                <a:gd name="T25" fmla="*/ 551 h 1101"/>
                <a:gd name="T26" fmla="*/ 550 w 1101"/>
                <a:gd name="T27" fmla="*/ 0 h 1101"/>
                <a:gd name="T28" fmla="*/ 1101 w 1101"/>
                <a:gd name="T29" fmla="*/ 55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01" h="1101">
                  <a:moveTo>
                    <a:pt x="550" y="231"/>
                  </a:moveTo>
                  <a:cubicBezTo>
                    <a:pt x="511" y="231"/>
                    <a:pt x="480" y="262"/>
                    <a:pt x="480" y="301"/>
                  </a:cubicBezTo>
                  <a:cubicBezTo>
                    <a:pt x="480" y="340"/>
                    <a:pt x="511" y="372"/>
                    <a:pt x="550" y="372"/>
                  </a:cubicBezTo>
                  <a:cubicBezTo>
                    <a:pt x="589" y="372"/>
                    <a:pt x="621" y="340"/>
                    <a:pt x="621" y="301"/>
                  </a:cubicBezTo>
                  <a:cubicBezTo>
                    <a:pt x="621" y="262"/>
                    <a:pt x="589" y="231"/>
                    <a:pt x="550" y="231"/>
                  </a:cubicBezTo>
                  <a:close/>
                  <a:moveTo>
                    <a:pt x="494" y="455"/>
                  </a:moveTo>
                  <a:lnTo>
                    <a:pt x="494" y="851"/>
                  </a:lnTo>
                  <a:lnTo>
                    <a:pt x="607" y="851"/>
                  </a:lnTo>
                  <a:lnTo>
                    <a:pt x="607" y="455"/>
                  </a:lnTo>
                  <a:lnTo>
                    <a:pt x="494" y="455"/>
                  </a:lnTo>
                  <a:close/>
                  <a:moveTo>
                    <a:pt x="1101" y="551"/>
                  </a:moveTo>
                  <a:cubicBezTo>
                    <a:pt x="1101" y="855"/>
                    <a:pt x="854" y="1101"/>
                    <a:pt x="550" y="1101"/>
                  </a:cubicBezTo>
                  <a:cubicBezTo>
                    <a:pt x="247" y="1101"/>
                    <a:pt x="0" y="855"/>
                    <a:pt x="0" y="551"/>
                  </a:cubicBezTo>
                  <a:cubicBezTo>
                    <a:pt x="0" y="247"/>
                    <a:pt x="247" y="0"/>
                    <a:pt x="550" y="0"/>
                  </a:cubicBezTo>
                  <a:cubicBezTo>
                    <a:pt x="854" y="0"/>
                    <a:pt x="1101" y="247"/>
                    <a:pt x="1101" y="551"/>
                  </a:cubicBezTo>
                  <a:close/>
                </a:path>
              </a:pathLst>
            </a:custGeom>
            <a:noFill/>
            <a:ln w="6350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0" name="Warning Icon" hidden="1">
              <a:extLst>
                <a:ext uri="{FF2B5EF4-FFF2-40B4-BE49-F238E27FC236}">
                  <a16:creationId xmlns:a16="http://schemas.microsoft.com/office/drawing/2014/main" id="{D95BA646-AB70-2AC0-C1A5-BF54385671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73534" y="1670507"/>
              <a:ext cx="457200" cy="395287"/>
            </a:xfrm>
            <a:custGeom>
              <a:avLst/>
              <a:gdLst>
                <a:gd name="T0" fmla="*/ 1270 w 1270"/>
                <a:gd name="T1" fmla="*/ 1101 h 1101"/>
                <a:gd name="T2" fmla="*/ 0 w 1270"/>
                <a:gd name="T3" fmla="*/ 1101 h 1101"/>
                <a:gd name="T4" fmla="*/ 635 w 1270"/>
                <a:gd name="T5" fmla="*/ 0 h 1101"/>
                <a:gd name="T6" fmla="*/ 1270 w 1270"/>
                <a:gd name="T7" fmla="*/ 1101 h 1101"/>
                <a:gd name="T8" fmla="*/ 579 w 1270"/>
                <a:gd name="T9" fmla="*/ 320 h 1101"/>
                <a:gd name="T10" fmla="*/ 579 w 1270"/>
                <a:gd name="T11" fmla="*/ 716 h 1101"/>
                <a:gd name="T12" fmla="*/ 691 w 1270"/>
                <a:gd name="T13" fmla="*/ 716 h 1101"/>
                <a:gd name="T14" fmla="*/ 691 w 1270"/>
                <a:gd name="T15" fmla="*/ 320 h 1101"/>
                <a:gd name="T16" fmla="*/ 579 w 1270"/>
                <a:gd name="T17" fmla="*/ 320 h 1101"/>
                <a:gd name="T18" fmla="*/ 635 w 1270"/>
                <a:gd name="T19" fmla="*/ 799 h 1101"/>
                <a:gd name="T20" fmla="*/ 564 w 1270"/>
                <a:gd name="T21" fmla="*/ 870 h 1101"/>
                <a:gd name="T22" fmla="*/ 635 w 1270"/>
                <a:gd name="T23" fmla="*/ 940 h 1101"/>
                <a:gd name="T24" fmla="*/ 706 w 1270"/>
                <a:gd name="T25" fmla="*/ 870 h 1101"/>
                <a:gd name="T26" fmla="*/ 635 w 1270"/>
                <a:gd name="T27" fmla="*/ 799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0" h="1101">
                  <a:moveTo>
                    <a:pt x="1270" y="1101"/>
                  </a:moveTo>
                  <a:lnTo>
                    <a:pt x="0" y="1101"/>
                  </a:lnTo>
                  <a:lnTo>
                    <a:pt x="635" y="0"/>
                  </a:lnTo>
                  <a:lnTo>
                    <a:pt x="1270" y="1101"/>
                  </a:lnTo>
                  <a:close/>
                  <a:moveTo>
                    <a:pt x="579" y="320"/>
                  </a:moveTo>
                  <a:lnTo>
                    <a:pt x="579" y="716"/>
                  </a:lnTo>
                  <a:lnTo>
                    <a:pt x="691" y="716"/>
                  </a:lnTo>
                  <a:lnTo>
                    <a:pt x="691" y="320"/>
                  </a:lnTo>
                  <a:lnTo>
                    <a:pt x="579" y="320"/>
                  </a:lnTo>
                  <a:close/>
                  <a:moveTo>
                    <a:pt x="635" y="799"/>
                  </a:moveTo>
                  <a:cubicBezTo>
                    <a:pt x="596" y="799"/>
                    <a:pt x="564" y="831"/>
                    <a:pt x="564" y="870"/>
                  </a:cubicBezTo>
                  <a:cubicBezTo>
                    <a:pt x="564" y="909"/>
                    <a:pt x="596" y="940"/>
                    <a:pt x="635" y="940"/>
                  </a:cubicBezTo>
                  <a:cubicBezTo>
                    <a:pt x="674" y="940"/>
                    <a:pt x="706" y="909"/>
                    <a:pt x="706" y="870"/>
                  </a:cubicBezTo>
                  <a:cubicBezTo>
                    <a:pt x="706" y="831"/>
                    <a:pt x="674" y="799"/>
                    <a:pt x="635" y="799"/>
                  </a:cubicBez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1" name="Error Icon" hidden="1">
              <a:extLst>
                <a:ext uri="{FF2B5EF4-FFF2-40B4-BE49-F238E27FC236}">
                  <a16:creationId xmlns:a16="http://schemas.microsoft.com/office/drawing/2014/main" id="{7E298C50-631A-E5B6-98DC-F55039646F0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02903" y="1670507"/>
              <a:ext cx="398463" cy="395287"/>
            </a:xfrm>
            <a:custGeom>
              <a:avLst/>
              <a:gdLst>
                <a:gd name="T0" fmla="*/ 1101 w 1101"/>
                <a:gd name="T1" fmla="*/ 778 h 1100"/>
                <a:gd name="T2" fmla="*/ 778 w 1101"/>
                <a:gd name="T3" fmla="*/ 1100 h 1100"/>
                <a:gd name="T4" fmla="*/ 322 w 1101"/>
                <a:gd name="T5" fmla="*/ 1100 h 1100"/>
                <a:gd name="T6" fmla="*/ 0 w 1101"/>
                <a:gd name="T7" fmla="*/ 778 h 1100"/>
                <a:gd name="T8" fmla="*/ 0 w 1101"/>
                <a:gd name="T9" fmla="*/ 322 h 1100"/>
                <a:gd name="T10" fmla="*/ 322 w 1101"/>
                <a:gd name="T11" fmla="*/ 0 h 1100"/>
                <a:gd name="T12" fmla="*/ 778 w 1101"/>
                <a:gd name="T13" fmla="*/ 0 h 1100"/>
                <a:gd name="T14" fmla="*/ 1101 w 1101"/>
                <a:gd name="T15" fmla="*/ 322 h 1100"/>
                <a:gd name="T16" fmla="*/ 1101 w 1101"/>
                <a:gd name="T17" fmla="*/ 778 h 1100"/>
                <a:gd name="T18" fmla="*/ 380 w 1101"/>
                <a:gd name="T19" fmla="*/ 300 h 1100"/>
                <a:gd name="T20" fmla="*/ 301 w 1101"/>
                <a:gd name="T21" fmla="*/ 380 h 1100"/>
                <a:gd name="T22" fmla="*/ 470 w 1101"/>
                <a:gd name="T23" fmla="*/ 550 h 1100"/>
                <a:gd name="T24" fmla="*/ 301 w 1101"/>
                <a:gd name="T25" fmla="*/ 719 h 1100"/>
                <a:gd name="T26" fmla="*/ 380 w 1101"/>
                <a:gd name="T27" fmla="*/ 799 h 1100"/>
                <a:gd name="T28" fmla="*/ 550 w 1101"/>
                <a:gd name="T29" fmla="*/ 629 h 1100"/>
                <a:gd name="T30" fmla="*/ 720 w 1101"/>
                <a:gd name="T31" fmla="*/ 799 h 1100"/>
                <a:gd name="T32" fmla="*/ 800 w 1101"/>
                <a:gd name="T33" fmla="*/ 719 h 1100"/>
                <a:gd name="T34" fmla="*/ 630 w 1101"/>
                <a:gd name="T35" fmla="*/ 550 h 1100"/>
                <a:gd name="T36" fmla="*/ 800 w 1101"/>
                <a:gd name="T37" fmla="*/ 380 h 1100"/>
                <a:gd name="T38" fmla="*/ 720 w 1101"/>
                <a:gd name="T39" fmla="*/ 300 h 1100"/>
                <a:gd name="T40" fmla="*/ 550 w 1101"/>
                <a:gd name="T41" fmla="*/ 470 h 1100"/>
                <a:gd name="T42" fmla="*/ 380 w 1101"/>
                <a:gd name="T43" fmla="*/ 300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01" h="1100">
                  <a:moveTo>
                    <a:pt x="1101" y="778"/>
                  </a:moveTo>
                  <a:lnTo>
                    <a:pt x="778" y="1100"/>
                  </a:lnTo>
                  <a:lnTo>
                    <a:pt x="322" y="1100"/>
                  </a:lnTo>
                  <a:lnTo>
                    <a:pt x="0" y="778"/>
                  </a:lnTo>
                  <a:lnTo>
                    <a:pt x="0" y="322"/>
                  </a:lnTo>
                  <a:lnTo>
                    <a:pt x="322" y="0"/>
                  </a:lnTo>
                  <a:lnTo>
                    <a:pt x="778" y="0"/>
                  </a:lnTo>
                  <a:lnTo>
                    <a:pt x="1101" y="322"/>
                  </a:lnTo>
                  <a:lnTo>
                    <a:pt x="1101" y="778"/>
                  </a:lnTo>
                  <a:close/>
                  <a:moveTo>
                    <a:pt x="380" y="300"/>
                  </a:moveTo>
                  <a:lnTo>
                    <a:pt x="301" y="380"/>
                  </a:lnTo>
                  <a:lnTo>
                    <a:pt x="470" y="550"/>
                  </a:lnTo>
                  <a:lnTo>
                    <a:pt x="301" y="719"/>
                  </a:lnTo>
                  <a:lnTo>
                    <a:pt x="380" y="799"/>
                  </a:lnTo>
                  <a:lnTo>
                    <a:pt x="550" y="629"/>
                  </a:lnTo>
                  <a:lnTo>
                    <a:pt x="720" y="799"/>
                  </a:lnTo>
                  <a:lnTo>
                    <a:pt x="800" y="719"/>
                  </a:lnTo>
                  <a:lnTo>
                    <a:pt x="630" y="550"/>
                  </a:lnTo>
                  <a:lnTo>
                    <a:pt x="800" y="380"/>
                  </a:lnTo>
                  <a:lnTo>
                    <a:pt x="720" y="300"/>
                  </a:lnTo>
                  <a:lnTo>
                    <a:pt x="550" y="470"/>
                  </a:lnTo>
                  <a:lnTo>
                    <a:pt x="380" y="300"/>
                  </a:ln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" name="Question Icon" hidden="1">
              <a:extLst>
                <a:ext uri="{FF2B5EF4-FFF2-40B4-BE49-F238E27FC236}">
                  <a16:creationId xmlns:a16="http://schemas.microsoft.com/office/drawing/2014/main" id="{6CFC3BAA-6585-F14F-7681-B547B01FE96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02903" y="1669713"/>
              <a:ext cx="398463" cy="396875"/>
            </a:xfrm>
            <a:custGeom>
              <a:avLst/>
              <a:gdLst>
                <a:gd name="T0" fmla="*/ 1101 w 1101"/>
                <a:gd name="T1" fmla="*/ 551 h 1101"/>
                <a:gd name="T2" fmla="*/ 550 w 1101"/>
                <a:gd name="T3" fmla="*/ 1101 h 1101"/>
                <a:gd name="T4" fmla="*/ 0 w 1101"/>
                <a:gd name="T5" fmla="*/ 551 h 1101"/>
                <a:gd name="T6" fmla="*/ 550 w 1101"/>
                <a:gd name="T7" fmla="*/ 0 h 1101"/>
                <a:gd name="T8" fmla="*/ 1101 w 1101"/>
                <a:gd name="T9" fmla="*/ 551 h 1101"/>
                <a:gd name="T10" fmla="*/ 596 w 1101"/>
                <a:gd name="T11" fmla="*/ 685 h 1101"/>
                <a:gd name="T12" fmla="*/ 509 w 1101"/>
                <a:gd name="T13" fmla="*/ 685 h 1101"/>
                <a:gd name="T14" fmla="*/ 509 w 1101"/>
                <a:gd name="T15" fmla="*/ 625 h 1101"/>
                <a:gd name="T16" fmla="*/ 521 w 1101"/>
                <a:gd name="T17" fmla="*/ 577 h 1101"/>
                <a:gd name="T18" fmla="*/ 575 w 1101"/>
                <a:gd name="T19" fmla="*/ 527 h 1101"/>
                <a:gd name="T20" fmla="*/ 638 w 1101"/>
                <a:gd name="T21" fmla="*/ 424 h 1101"/>
                <a:gd name="T22" fmla="*/ 614 w 1101"/>
                <a:gd name="T23" fmla="*/ 359 h 1101"/>
                <a:gd name="T24" fmla="*/ 549 w 1101"/>
                <a:gd name="T25" fmla="*/ 334 h 1101"/>
                <a:gd name="T26" fmla="*/ 440 w 1101"/>
                <a:gd name="T27" fmla="*/ 462 h 1101"/>
                <a:gd name="T28" fmla="*/ 343 w 1101"/>
                <a:gd name="T29" fmla="*/ 445 h 1101"/>
                <a:gd name="T30" fmla="*/ 413 w 1101"/>
                <a:gd name="T31" fmla="*/ 295 h 1101"/>
                <a:gd name="T32" fmla="*/ 561 w 1101"/>
                <a:gd name="T33" fmla="*/ 241 h 1101"/>
                <a:gd name="T34" fmla="*/ 702 w 1101"/>
                <a:gd name="T35" fmla="*/ 291 h 1101"/>
                <a:gd name="T36" fmla="*/ 758 w 1101"/>
                <a:gd name="T37" fmla="*/ 418 h 1101"/>
                <a:gd name="T38" fmla="*/ 743 w 1101"/>
                <a:gd name="T39" fmla="*/ 489 h 1101"/>
                <a:gd name="T40" fmla="*/ 707 w 1101"/>
                <a:gd name="T41" fmla="*/ 541 h 1101"/>
                <a:gd name="T42" fmla="*/ 624 w 1101"/>
                <a:gd name="T43" fmla="*/ 606 h 1101"/>
                <a:gd name="T44" fmla="*/ 601 w 1101"/>
                <a:gd name="T45" fmla="*/ 632 h 1101"/>
                <a:gd name="T46" fmla="*/ 596 w 1101"/>
                <a:gd name="T47" fmla="*/ 685 h 1101"/>
                <a:gd name="T48" fmla="*/ 614 w 1101"/>
                <a:gd name="T49" fmla="*/ 749 h 1101"/>
                <a:gd name="T50" fmla="*/ 614 w 1101"/>
                <a:gd name="T51" fmla="*/ 861 h 1101"/>
                <a:gd name="T52" fmla="*/ 509 w 1101"/>
                <a:gd name="T53" fmla="*/ 861 h 1101"/>
                <a:gd name="T54" fmla="*/ 509 w 1101"/>
                <a:gd name="T55" fmla="*/ 749 h 1101"/>
                <a:gd name="T56" fmla="*/ 614 w 1101"/>
                <a:gd name="T57" fmla="*/ 749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01" h="1101">
                  <a:moveTo>
                    <a:pt x="1101" y="551"/>
                  </a:moveTo>
                  <a:cubicBezTo>
                    <a:pt x="1101" y="854"/>
                    <a:pt x="854" y="1101"/>
                    <a:pt x="550" y="1101"/>
                  </a:cubicBezTo>
                  <a:cubicBezTo>
                    <a:pt x="246" y="1101"/>
                    <a:pt x="0" y="854"/>
                    <a:pt x="0" y="551"/>
                  </a:cubicBezTo>
                  <a:cubicBezTo>
                    <a:pt x="0" y="247"/>
                    <a:pt x="246" y="0"/>
                    <a:pt x="550" y="0"/>
                  </a:cubicBezTo>
                  <a:cubicBezTo>
                    <a:pt x="854" y="0"/>
                    <a:pt x="1101" y="247"/>
                    <a:pt x="1101" y="551"/>
                  </a:cubicBezTo>
                  <a:close/>
                  <a:moveTo>
                    <a:pt x="596" y="685"/>
                  </a:moveTo>
                  <a:lnTo>
                    <a:pt x="509" y="685"/>
                  </a:lnTo>
                  <a:lnTo>
                    <a:pt x="509" y="625"/>
                  </a:lnTo>
                  <a:cubicBezTo>
                    <a:pt x="509" y="605"/>
                    <a:pt x="513" y="589"/>
                    <a:pt x="521" y="577"/>
                  </a:cubicBezTo>
                  <a:cubicBezTo>
                    <a:pt x="529" y="565"/>
                    <a:pt x="547" y="549"/>
                    <a:pt x="575" y="527"/>
                  </a:cubicBezTo>
                  <a:cubicBezTo>
                    <a:pt x="617" y="495"/>
                    <a:pt x="638" y="460"/>
                    <a:pt x="638" y="424"/>
                  </a:cubicBezTo>
                  <a:cubicBezTo>
                    <a:pt x="638" y="397"/>
                    <a:pt x="630" y="375"/>
                    <a:pt x="614" y="359"/>
                  </a:cubicBezTo>
                  <a:cubicBezTo>
                    <a:pt x="597" y="343"/>
                    <a:pt x="576" y="334"/>
                    <a:pt x="549" y="334"/>
                  </a:cubicBezTo>
                  <a:cubicBezTo>
                    <a:pt x="488" y="334"/>
                    <a:pt x="451" y="377"/>
                    <a:pt x="440" y="462"/>
                  </a:cubicBezTo>
                  <a:lnTo>
                    <a:pt x="343" y="445"/>
                  </a:lnTo>
                  <a:cubicBezTo>
                    <a:pt x="349" y="381"/>
                    <a:pt x="372" y="331"/>
                    <a:pt x="413" y="295"/>
                  </a:cubicBezTo>
                  <a:cubicBezTo>
                    <a:pt x="454" y="259"/>
                    <a:pt x="503" y="241"/>
                    <a:pt x="561" y="241"/>
                  </a:cubicBezTo>
                  <a:cubicBezTo>
                    <a:pt x="618" y="241"/>
                    <a:pt x="665" y="257"/>
                    <a:pt x="702" y="291"/>
                  </a:cubicBezTo>
                  <a:cubicBezTo>
                    <a:pt x="739" y="325"/>
                    <a:pt x="758" y="367"/>
                    <a:pt x="758" y="418"/>
                  </a:cubicBezTo>
                  <a:cubicBezTo>
                    <a:pt x="758" y="443"/>
                    <a:pt x="753" y="467"/>
                    <a:pt x="743" y="489"/>
                  </a:cubicBezTo>
                  <a:cubicBezTo>
                    <a:pt x="732" y="512"/>
                    <a:pt x="721" y="529"/>
                    <a:pt x="707" y="541"/>
                  </a:cubicBezTo>
                  <a:cubicBezTo>
                    <a:pt x="694" y="554"/>
                    <a:pt x="667" y="575"/>
                    <a:pt x="624" y="606"/>
                  </a:cubicBezTo>
                  <a:cubicBezTo>
                    <a:pt x="612" y="615"/>
                    <a:pt x="605" y="624"/>
                    <a:pt x="601" y="632"/>
                  </a:cubicBezTo>
                  <a:cubicBezTo>
                    <a:pt x="598" y="640"/>
                    <a:pt x="596" y="658"/>
                    <a:pt x="596" y="685"/>
                  </a:cubicBezTo>
                  <a:close/>
                  <a:moveTo>
                    <a:pt x="614" y="749"/>
                  </a:moveTo>
                  <a:lnTo>
                    <a:pt x="614" y="861"/>
                  </a:lnTo>
                  <a:lnTo>
                    <a:pt x="509" y="861"/>
                  </a:lnTo>
                  <a:lnTo>
                    <a:pt x="509" y="749"/>
                  </a:lnTo>
                  <a:lnTo>
                    <a:pt x="614" y="749"/>
                  </a:lnTo>
                  <a:close/>
                </a:path>
              </a:pathLst>
            </a:custGeom>
            <a:noFill/>
            <a:ln w="6350" cap="rnd">
              <a:solidFill>
                <a:schemeClr val="tx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6" name="Rounded Panel">
            <a:extLst>
              <a:ext uri="{FF2B5EF4-FFF2-40B4-BE49-F238E27FC236}">
                <a16:creationId xmlns:a16="http://schemas.microsoft.com/office/drawing/2014/main" id="{299E6512-F440-33AD-9DA2-AE5CA47B0EAA}"/>
              </a:ext>
            </a:extLst>
          </p:cNvPr>
          <p:cNvSpPr/>
          <p:nvPr/>
        </p:nvSpPr>
        <p:spPr>
          <a:xfrm>
            <a:off x="2218723" y="2947952"/>
            <a:ext cx="2979814" cy="1893510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87131D-3EC1-03A3-AD30-8AEDE61ACD95}"/>
              </a:ext>
            </a:extLst>
          </p:cNvPr>
          <p:cNvSpPr txBox="1"/>
          <p:nvPr/>
        </p:nvSpPr>
        <p:spPr>
          <a:xfrm>
            <a:off x="2749373" y="3151174"/>
            <a:ext cx="1967205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정말 삭제 하시겠습니까</a:t>
            </a:r>
            <a:r>
              <a:rPr lang="en-US" altLang="ko-KR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  </a:t>
            </a:r>
          </a:p>
          <a:p>
            <a:pPr algn="ctr"/>
            <a:endParaRPr lang="en-US" altLang="ko-KR" sz="10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관련 정보가 모두 삭제됩니다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신중하게 결정해주세요</a:t>
            </a:r>
          </a:p>
        </p:txBody>
      </p:sp>
      <p:sp>
        <p:nvSpPr>
          <p:cNvPr id="20" name="Button">
            <a:extLst>
              <a:ext uri="{FF2B5EF4-FFF2-40B4-BE49-F238E27FC236}">
                <a16:creationId xmlns:a16="http://schemas.microsoft.com/office/drawing/2014/main" id="{450939BD-814C-AD28-8D13-142411ED06B8}"/>
              </a:ext>
            </a:extLst>
          </p:cNvPr>
          <p:cNvSpPr>
            <a:spLocks/>
          </p:cNvSpPr>
          <p:nvPr/>
        </p:nvSpPr>
        <p:spPr bwMode="auto">
          <a:xfrm>
            <a:off x="3764293" y="437461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" name="Input">
            <a:extLst>
              <a:ext uri="{FF2B5EF4-FFF2-40B4-BE49-F238E27FC236}">
                <a16:creationId xmlns:a16="http://schemas.microsoft.com/office/drawing/2014/main" id="{1B60D562-CE3E-7347-BC3A-50990F3E934E}"/>
              </a:ext>
            </a:extLst>
          </p:cNvPr>
          <p:cNvSpPr/>
          <p:nvPr/>
        </p:nvSpPr>
        <p:spPr>
          <a:xfrm>
            <a:off x="2579482" y="3946738"/>
            <a:ext cx="2229280" cy="283303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입력창에 </a:t>
            </a:r>
            <a:r>
              <a: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‘</a:t>
            </a:r>
            <a:r>
              <a:rPr lang="ko-KR" alt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삭제</a:t>
            </a:r>
            <a:r>
              <a:rPr lang="en-US" altLang="ko-KR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’</a:t>
            </a:r>
            <a:r>
              <a:rPr lang="ko-KR" alt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라고 입력 후 확인 클릭</a:t>
            </a:r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" name="Rounded Panel">
            <a:extLst>
              <a:ext uri="{FF2B5EF4-FFF2-40B4-BE49-F238E27FC236}">
                <a16:creationId xmlns:a16="http://schemas.microsoft.com/office/drawing/2014/main" id="{422240B0-E4AF-6CD8-45C6-66DB5E95F090}"/>
              </a:ext>
            </a:extLst>
          </p:cNvPr>
          <p:cNvSpPr/>
          <p:nvPr/>
        </p:nvSpPr>
        <p:spPr>
          <a:xfrm>
            <a:off x="5413798" y="2933135"/>
            <a:ext cx="2979814" cy="1893510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F5EAC0-6E3B-E59F-7AA7-BB5100ECC00E}"/>
              </a:ext>
            </a:extLst>
          </p:cNvPr>
          <p:cNvSpPr txBox="1"/>
          <p:nvPr/>
        </p:nvSpPr>
        <p:spPr>
          <a:xfrm>
            <a:off x="6424227" y="3643225"/>
            <a:ext cx="10038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삭제되었습니다</a:t>
            </a:r>
          </a:p>
        </p:txBody>
      </p:sp>
      <p:sp>
        <p:nvSpPr>
          <p:cNvPr id="23" name="Button">
            <a:extLst>
              <a:ext uri="{FF2B5EF4-FFF2-40B4-BE49-F238E27FC236}">
                <a16:creationId xmlns:a16="http://schemas.microsoft.com/office/drawing/2014/main" id="{54158B21-2FC7-0FAF-5E78-7378169A42B4}"/>
              </a:ext>
            </a:extLst>
          </p:cNvPr>
          <p:cNvSpPr>
            <a:spLocks/>
          </p:cNvSpPr>
          <p:nvPr/>
        </p:nvSpPr>
        <p:spPr bwMode="auto">
          <a:xfrm>
            <a:off x="6522472" y="435771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6" name="Button">
            <a:extLst>
              <a:ext uri="{FF2B5EF4-FFF2-40B4-BE49-F238E27FC236}">
                <a16:creationId xmlns:a16="http://schemas.microsoft.com/office/drawing/2014/main" id="{7DFF71AC-CFED-B5D8-0D67-9CA724FA49D2}"/>
              </a:ext>
            </a:extLst>
          </p:cNvPr>
          <p:cNvSpPr>
            <a:spLocks/>
          </p:cNvSpPr>
          <p:nvPr/>
        </p:nvSpPr>
        <p:spPr bwMode="auto">
          <a:xfrm>
            <a:off x="2944746" y="436858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5FDFD1C7-FC77-97D9-464B-E8F397290C5E}"/>
              </a:ext>
            </a:extLst>
          </p:cNvPr>
          <p:cNvSpPr/>
          <p:nvPr/>
        </p:nvSpPr>
        <p:spPr>
          <a:xfrm>
            <a:off x="2364072" y="309967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1FEAF64-E153-3501-7EC6-8E0102857F5E}"/>
              </a:ext>
            </a:extLst>
          </p:cNvPr>
          <p:cNvSpPr/>
          <p:nvPr/>
        </p:nvSpPr>
        <p:spPr>
          <a:xfrm>
            <a:off x="5645389" y="309713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036CA8D-3396-491F-18B9-D591AC00F721}"/>
              </a:ext>
            </a:extLst>
          </p:cNvPr>
          <p:cNvSpPr/>
          <p:nvPr/>
        </p:nvSpPr>
        <p:spPr>
          <a:xfrm>
            <a:off x="6341121" y="427157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4" name="Button">
            <a:extLst>
              <a:ext uri="{FF2B5EF4-FFF2-40B4-BE49-F238E27FC236}">
                <a16:creationId xmlns:a16="http://schemas.microsoft.com/office/drawing/2014/main" id="{8B13C364-6C1F-A477-8AE1-11D6CDA66F25}"/>
              </a:ext>
            </a:extLst>
          </p:cNvPr>
          <p:cNvSpPr>
            <a:spLocks/>
          </p:cNvSpPr>
          <p:nvPr/>
        </p:nvSpPr>
        <p:spPr bwMode="auto">
          <a:xfrm>
            <a:off x="8107817" y="5622847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행사삭제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6B219E46-6B8E-3837-3DE3-367D7C098512}"/>
              </a:ext>
            </a:extLst>
          </p:cNvPr>
          <p:cNvCxnSpPr>
            <a:stCxn id="404" idx="1"/>
            <a:endCxn id="16" idx="2"/>
          </p:cNvCxnSpPr>
          <p:nvPr/>
        </p:nvCxnSpPr>
        <p:spPr>
          <a:xfrm rot="10800000">
            <a:off x="3708631" y="4841463"/>
            <a:ext cx="4399187" cy="902383"/>
          </a:xfrm>
          <a:prstGeom prst="bentConnector2">
            <a:avLst/>
          </a:prstGeom>
          <a:ln w="19050">
            <a:solidFill>
              <a:srgbClr val="E633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0BB21E54-293D-289E-385B-1DEA24F811F4}"/>
              </a:ext>
            </a:extLst>
          </p:cNvPr>
          <p:cNvSpPr/>
          <p:nvPr/>
        </p:nvSpPr>
        <p:spPr>
          <a:xfrm>
            <a:off x="7979284" y="543473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7" name="Tap">
            <a:extLst>
              <a:ext uri="{FF2B5EF4-FFF2-40B4-BE49-F238E27FC236}">
                <a16:creationId xmlns:a16="http://schemas.microsoft.com/office/drawing/2014/main" id="{1DCA5501-E621-8D9B-08FD-678ECE36128F}"/>
              </a:ext>
            </a:extLst>
          </p:cNvPr>
          <p:cNvGrpSpPr>
            <a:grpSpLocks noChangeAspect="1"/>
          </p:cNvGrpSpPr>
          <p:nvPr/>
        </p:nvGrpSpPr>
        <p:grpSpPr>
          <a:xfrm>
            <a:off x="8556943" y="5743847"/>
            <a:ext cx="568649" cy="795556"/>
            <a:chOff x="1228726" y="1538288"/>
            <a:chExt cx="982663" cy="1374776"/>
          </a:xfrm>
        </p:grpSpPr>
        <p:sp>
          <p:nvSpPr>
            <p:cNvPr id="28" name="Touch Point">
              <a:extLst>
                <a:ext uri="{FF2B5EF4-FFF2-40B4-BE49-F238E27FC236}">
                  <a16:creationId xmlns:a16="http://schemas.microsoft.com/office/drawing/2014/main" id="{AB3EAF07-13C1-E94F-BBB9-04A396FD6D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0" name="Hand">
              <a:extLst>
                <a:ext uri="{FF2B5EF4-FFF2-40B4-BE49-F238E27FC236}">
                  <a16:creationId xmlns:a16="http://schemas.microsoft.com/office/drawing/2014/main" id="{1EF413B6-11DD-B784-8359-5B83B0A6A59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5" name="Tap">
            <a:extLst>
              <a:ext uri="{FF2B5EF4-FFF2-40B4-BE49-F238E27FC236}">
                <a16:creationId xmlns:a16="http://schemas.microsoft.com/office/drawing/2014/main" id="{21725493-F8D5-8DFD-4B2E-009BD7B6272F}"/>
              </a:ext>
            </a:extLst>
          </p:cNvPr>
          <p:cNvGrpSpPr>
            <a:grpSpLocks noChangeAspect="1"/>
          </p:cNvGrpSpPr>
          <p:nvPr/>
        </p:nvGrpSpPr>
        <p:grpSpPr>
          <a:xfrm>
            <a:off x="4179370" y="4471971"/>
            <a:ext cx="568649" cy="795556"/>
            <a:chOff x="1228726" y="1538288"/>
            <a:chExt cx="982663" cy="1374776"/>
          </a:xfrm>
        </p:grpSpPr>
        <p:sp>
          <p:nvSpPr>
            <p:cNvPr id="37" name="Touch Point">
              <a:extLst>
                <a:ext uri="{FF2B5EF4-FFF2-40B4-BE49-F238E27FC236}">
                  <a16:creationId xmlns:a16="http://schemas.microsoft.com/office/drawing/2014/main" id="{5063662E-E6B1-19C4-8A9D-202AF13ED5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Hand">
              <a:extLst>
                <a:ext uri="{FF2B5EF4-FFF2-40B4-BE49-F238E27FC236}">
                  <a16:creationId xmlns:a16="http://schemas.microsoft.com/office/drawing/2014/main" id="{AC68486E-1393-5C24-0954-F45F36A7505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7044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시승행사관리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진행</a:t>
            </a:r>
            <a:r>
              <a:rPr lang="en-US" altLang="ko-KR" dirty="0">
                <a:solidFill>
                  <a:schemeClr val="accent5"/>
                </a:solidFill>
              </a:rPr>
              <a:t>/</a:t>
            </a:r>
            <a:r>
              <a:rPr lang="ko-KR" altLang="en-US" dirty="0">
                <a:solidFill>
                  <a:schemeClr val="accent5"/>
                </a:solidFill>
              </a:rPr>
              <a:t>예정행사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435010"/>
              </p:ext>
            </p:extLst>
          </p:nvPr>
        </p:nvGraphicFramePr>
        <p:xfrm>
          <a:off x="9528812" y="544942"/>
          <a:ext cx="2589769" cy="565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진행 중 행사목록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갯수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10p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No 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순번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최근순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내림차순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행사명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행사명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표기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 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&gt;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행사명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클릭 시 행사 메인 이동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(28p)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&gt;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공간 절약을 위해 주관사명은 로고로 대체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행사일정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일정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계획인원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합계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운전자수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동승자수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          -&gt; </a:t>
                      </a:r>
                      <a:r>
                        <a:rPr lang="ko-KR" altLang="en-US" sz="900" b="1" kern="1200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해당 일자의 참석인원</a:t>
                      </a:r>
                      <a:endParaRPr lang="en-US" altLang="ko-KR" sz="900" b="1" kern="1200" dirty="0">
                        <a:solidFill>
                          <a:srgbClr val="FF0000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          -&gt;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모든 일자의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total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인원이 아님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진행중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(0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 차수 표기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 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 홈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(DASHBOARD)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(27p)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행사 내용 편집 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(10p)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페이지 내비게이션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(1p 5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개씩 표기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진행예정 목록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행사 개수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진행예정 행사가 없을 경우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예정된 시승행사가 없습니다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출력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남은 일수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758993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0400" y="878054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326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</a:t>
            </a:r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예정행사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9DA39CE-74B7-7028-278A-5A9E0E0A38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108951"/>
              </p:ext>
            </p:extLst>
          </p:nvPr>
        </p:nvGraphicFramePr>
        <p:xfrm>
          <a:off x="1645422" y="2026076"/>
          <a:ext cx="7503377" cy="171332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45624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2132268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569486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1312160">
                  <a:extLst>
                    <a:ext uri="{9D8B030D-6E8A-4147-A177-3AD203B41FA5}">
                      <a16:colId xmlns:a16="http://schemas.microsoft.com/office/drawing/2014/main" val="4042756066"/>
                    </a:ext>
                  </a:extLst>
                </a:gridCol>
                <a:gridCol w="1177951">
                  <a:extLst>
                    <a:ext uri="{9D8B030D-6E8A-4147-A177-3AD203B41FA5}">
                      <a16:colId xmlns:a16="http://schemas.microsoft.com/office/drawing/2014/main" val="4233098185"/>
                    </a:ext>
                  </a:extLst>
                </a:gridCol>
                <a:gridCol w="965888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행사일정 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기간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2024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G70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2024.05.01 ~ 2024.05.05 (5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119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진행중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(1/5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2024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EV3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2024.04.31 ~ 2024.04.31 (1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82,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진행중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(1/1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4541BCF1-3B6B-6517-816E-160E7B08709F}"/>
              </a:ext>
            </a:extLst>
          </p:cNvPr>
          <p:cNvSpPr/>
          <p:nvPr/>
        </p:nvSpPr>
        <p:spPr>
          <a:xfrm>
            <a:off x="1559552" y="1704184"/>
            <a:ext cx="75693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 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8DF9473-4539-876F-768D-E8C032E4F1F4}"/>
              </a:ext>
            </a:extLst>
          </p:cNvPr>
          <p:cNvSpPr/>
          <p:nvPr/>
        </p:nvSpPr>
        <p:spPr>
          <a:xfrm>
            <a:off x="1536514" y="4287413"/>
            <a:ext cx="83708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진행예정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(3)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Pagination">
            <a:extLst>
              <a:ext uri="{FF2B5EF4-FFF2-40B4-BE49-F238E27FC236}">
                <a16:creationId xmlns:a16="http://schemas.microsoft.com/office/drawing/2014/main" id="{505DE6B6-8D31-328A-9101-F4904AE575EF}"/>
              </a:ext>
            </a:extLst>
          </p:cNvPr>
          <p:cNvSpPr txBox="1"/>
          <p:nvPr/>
        </p:nvSpPr>
        <p:spPr>
          <a:xfrm>
            <a:off x="4658594" y="3873257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8" name="Pagination">
            <a:extLst>
              <a:ext uri="{FF2B5EF4-FFF2-40B4-BE49-F238E27FC236}">
                <a16:creationId xmlns:a16="http://schemas.microsoft.com/office/drawing/2014/main" id="{6B5D50C3-CAE5-D2A4-B432-9AF1031B006E}"/>
              </a:ext>
            </a:extLst>
          </p:cNvPr>
          <p:cNvSpPr txBox="1"/>
          <p:nvPr/>
        </p:nvSpPr>
        <p:spPr>
          <a:xfrm>
            <a:off x="4656000" y="6438880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6" name="Button">
            <a:extLst>
              <a:ext uri="{FF2B5EF4-FFF2-40B4-BE49-F238E27FC236}">
                <a16:creationId xmlns:a16="http://schemas.microsoft.com/office/drawing/2014/main" id="{E97C8066-FADE-353B-FBF3-5BA6CE3C9D4A}"/>
              </a:ext>
            </a:extLst>
          </p:cNvPr>
          <p:cNvSpPr>
            <a:spLocks/>
          </p:cNvSpPr>
          <p:nvPr/>
        </p:nvSpPr>
        <p:spPr bwMode="auto">
          <a:xfrm>
            <a:off x="7916144" y="1619847"/>
            <a:ext cx="1236502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행사 등록하기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C511CC7A-5A4A-79F1-3832-CBF77F0A6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157996"/>
              </p:ext>
            </p:extLst>
          </p:nvPr>
        </p:nvGraphicFramePr>
        <p:xfrm>
          <a:off x="1625744" y="4644212"/>
          <a:ext cx="7523054" cy="171332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30279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2296777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6128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1209600">
                  <a:extLst>
                    <a:ext uri="{9D8B030D-6E8A-4147-A177-3AD203B41FA5}">
                      <a16:colId xmlns:a16="http://schemas.microsoft.com/office/drawing/2014/main" val="1487537017"/>
                    </a:ext>
                  </a:extLst>
                </a:gridCol>
                <a:gridCol w="1177516">
                  <a:extLst>
                    <a:ext uri="{9D8B030D-6E8A-4147-A177-3AD203B41FA5}">
                      <a16:colId xmlns:a16="http://schemas.microsoft.com/office/drawing/2014/main" val="4233098185"/>
                    </a:ext>
                  </a:extLst>
                </a:gridCol>
                <a:gridCol w="896082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행사일정 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기간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 2024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EV6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~ 2024.08.05 (5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D-10</a:t>
                      </a:r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ko-KR" altLang="en-US" sz="7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펠리세이드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2024.12-10 ~ 2024.12.13 (3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D-100</a:t>
                      </a:r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2025.03.01 ~ 2025.03.04 (4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D-200</a:t>
                      </a:r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</a:tbl>
          </a:graphicData>
        </a:graphic>
      </p:graphicFrame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id="{DB5CE6AE-745C-C99E-FDE1-599F8727278E}"/>
              </a:ext>
            </a:extLst>
          </p:cNvPr>
          <p:cNvSpPr/>
          <p:nvPr/>
        </p:nvSpPr>
        <p:spPr>
          <a:xfrm>
            <a:off x="3731603" y="2375965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" name="Button">
            <a:extLst>
              <a:ext uri="{FF2B5EF4-FFF2-40B4-BE49-F238E27FC236}">
                <a16:creationId xmlns:a16="http://schemas.microsoft.com/office/drawing/2014/main" id="{AB2223C5-D55E-2258-4ADA-DFE1A2E39DCE}"/>
              </a:ext>
            </a:extLst>
          </p:cNvPr>
          <p:cNvSpPr/>
          <p:nvPr/>
        </p:nvSpPr>
        <p:spPr>
          <a:xfrm>
            <a:off x="3731602" y="2643084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Button">
            <a:extLst>
              <a:ext uri="{FF2B5EF4-FFF2-40B4-BE49-F238E27FC236}">
                <a16:creationId xmlns:a16="http://schemas.microsoft.com/office/drawing/2014/main" id="{FC7D3CFF-E5D0-01BF-1429-027F3AC44FDC}"/>
              </a:ext>
            </a:extLst>
          </p:cNvPr>
          <p:cNvSpPr/>
          <p:nvPr/>
        </p:nvSpPr>
        <p:spPr>
          <a:xfrm>
            <a:off x="3964801" y="499729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4" name="Button">
            <a:extLst>
              <a:ext uri="{FF2B5EF4-FFF2-40B4-BE49-F238E27FC236}">
                <a16:creationId xmlns:a16="http://schemas.microsoft.com/office/drawing/2014/main" id="{D7B51988-52F5-F54A-CC80-00A055827B39}"/>
              </a:ext>
            </a:extLst>
          </p:cNvPr>
          <p:cNvSpPr/>
          <p:nvPr/>
        </p:nvSpPr>
        <p:spPr>
          <a:xfrm>
            <a:off x="3964800" y="5264417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7" name="Button">
            <a:extLst>
              <a:ext uri="{FF2B5EF4-FFF2-40B4-BE49-F238E27FC236}">
                <a16:creationId xmlns:a16="http://schemas.microsoft.com/office/drawing/2014/main" id="{4748C450-0EB6-DA5D-37E8-823B03BE4245}"/>
              </a:ext>
            </a:extLst>
          </p:cNvPr>
          <p:cNvSpPr/>
          <p:nvPr/>
        </p:nvSpPr>
        <p:spPr>
          <a:xfrm>
            <a:off x="3960960" y="5555887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4F3E2627-F8A7-E2D5-ED10-D35961643CAF}"/>
              </a:ext>
            </a:extLst>
          </p:cNvPr>
          <p:cNvSpPr/>
          <p:nvPr/>
        </p:nvSpPr>
        <p:spPr>
          <a:xfrm>
            <a:off x="1514975" y="151414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8A1ABD6-F6E5-6228-AD69-B3820CE95A97}"/>
              </a:ext>
            </a:extLst>
          </p:cNvPr>
          <p:cNvSpPr/>
          <p:nvPr/>
        </p:nvSpPr>
        <p:spPr>
          <a:xfrm>
            <a:off x="7585472" y="162491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6B076EF-3DBD-0796-5F6F-55D447D40460}"/>
              </a:ext>
            </a:extLst>
          </p:cNvPr>
          <p:cNvSpPr/>
          <p:nvPr/>
        </p:nvSpPr>
        <p:spPr>
          <a:xfrm>
            <a:off x="1507203" y="207273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5F6DB55C-B9BD-3C0D-E2B1-7CE63205C5C0}"/>
              </a:ext>
            </a:extLst>
          </p:cNvPr>
          <p:cNvSpPr/>
          <p:nvPr/>
        </p:nvSpPr>
        <p:spPr>
          <a:xfrm>
            <a:off x="2316490" y="218350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4D3F64ED-0538-BC56-E740-7EA63DECFF5F}"/>
              </a:ext>
            </a:extLst>
          </p:cNvPr>
          <p:cNvSpPr/>
          <p:nvPr/>
        </p:nvSpPr>
        <p:spPr>
          <a:xfrm>
            <a:off x="4448355" y="386867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84D78C1-0AC7-0AC6-EF10-3DFFD740958A}"/>
              </a:ext>
            </a:extLst>
          </p:cNvPr>
          <p:cNvSpPr/>
          <p:nvPr/>
        </p:nvSpPr>
        <p:spPr>
          <a:xfrm>
            <a:off x="1404206" y="431052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2550C67-B949-3E93-3D5A-678477A43096}"/>
              </a:ext>
            </a:extLst>
          </p:cNvPr>
          <p:cNvSpPr/>
          <p:nvPr/>
        </p:nvSpPr>
        <p:spPr>
          <a:xfrm>
            <a:off x="8309318" y="466967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9A92F0C-C354-5D64-06C6-C954635A8935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316CC600-FD75-B8E8-5EBF-DB5C3AE5D22E}"/>
              </a:ext>
            </a:extLst>
          </p:cNvPr>
          <p:cNvSpPr/>
          <p:nvPr/>
        </p:nvSpPr>
        <p:spPr>
          <a:xfrm>
            <a:off x="3642933" y="209656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1" name="그래픽 40">
            <a:extLst>
              <a:ext uri="{FF2B5EF4-FFF2-40B4-BE49-F238E27FC236}">
                <a16:creationId xmlns:a16="http://schemas.microsoft.com/office/drawing/2014/main" id="{0D5B79D7-55A6-D53F-A9F2-A15B7A8B7C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33124"/>
          <a:stretch/>
        </p:blipFill>
        <p:spPr>
          <a:xfrm>
            <a:off x="1910793" y="5320151"/>
            <a:ext cx="194027" cy="77984"/>
          </a:xfrm>
          <a:prstGeom prst="rect">
            <a:avLst/>
          </a:prstGeom>
        </p:spPr>
      </p:pic>
      <p:pic>
        <p:nvPicPr>
          <p:cNvPr id="43" name="그래픽 42">
            <a:extLst>
              <a:ext uri="{FF2B5EF4-FFF2-40B4-BE49-F238E27FC236}">
                <a16:creationId xmlns:a16="http://schemas.microsoft.com/office/drawing/2014/main" id="{5006C2C0-16CC-A819-F874-35F41D8B81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25595" y="5052197"/>
            <a:ext cx="194027" cy="45719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EB2F4606-EF13-6B31-065B-42165D1A00C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46"/>
          <a:stretch/>
        </p:blipFill>
        <p:spPr>
          <a:xfrm>
            <a:off x="1919026" y="5620370"/>
            <a:ext cx="191144" cy="45719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E5B352E1-80FD-386E-87C8-FD2E5AC610A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46"/>
          <a:stretch/>
        </p:blipFill>
        <p:spPr>
          <a:xfrm>
            <a:off x="1955058" y="2434610"/>
            <a:ext cx="191144" cy="45719"/>
          </a:xfrm>
          <a:prstGeom prst="rect">
            <a:avLst/>
          </a:prstGeom>
        </p:spPr>
      </p:pic>
      <p:pic>
        <p:nvPicPr>
          <p:cNvPr id="51" name="그래픽 50">
            <a:extLst>
              <a:ext uri="{FF2B5EF4-FFF2-40B4-BE49-F238E27FC236}">
                <a16:creationId xmlns:a16="http://schemas.microsoft.com/office/drawing/2014/main" id="{6F009BD2-82DD-31D6-E745-CFDA931694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52175" y="2715259"/>
            <a:ext cx="194027" cy="45719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05A6BF-055E-932A-4777-EC9EBDACE518}"/>
              </a:ext>
            </a:extLst>
          </p:cNvPr>
          <p:cNvSpPr/>
          <p:nvPr/>
        </p:nvSpPr>
        <p:spPr>
          <a:xfrm>
            <a:off x="60958" y="132237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9AF97D-4DB6-9ACF-011A-451F521AF24C}"/>
              </a:ext>
            </a:extLst>
          </p:cNvPr>
          <p:cNvSpPr txBox="1"/>
          <p:nvPr/>
        </p:nvSpPr>
        <p:spPr>
          <a:xfrm>
            <a:off x="206064" y="1059294"/>
            <a:ext cx="1099981" cy="305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4330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종료된 행사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816686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리포트 보기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(46p)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0400" y="878054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047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9DA39CE-74B7-7028-278A-5A9E0E0A38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357280"/>
              </p:ext>
            </p:extLst>
          </p:nvPr>
        </p:nvGraphicFramePr>
        <p:xfrm>
          <a:off x="1645422" y="2026076"/>
          <a:ext cx="7503378" cy="314109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4353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2148641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5552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1107865">
                  <a:extLst>
                    <a:ext uri="{9D8B030D-6E8A-4147-A177-3AD203B41FA5}">
                      <a16:colId xmlns:a16="http://schemas.microsoft.com/office/drawing/2014/main" val="1585351974"/>
                    </a:ext>
                  </a:extLst>
                </a:gridCol>
                <a:gridCol w="1216146">
                  <a:extLst>
                    <a:ext uri="{9D8B030D-6E8A-4147-A177-3AD203B41FA5}">
                      <a16:colId xmlns:a16="http://schemas.microsoft.com/office/drawing/2014/main" val="4233098185"/>
                    </a:ext>
                  </a:extLst>
                </a:gridCol>
                <a:gridCol w="1131989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행사일정 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기간</a:t>
                      </a:r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리포트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2024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EV6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~ 2024.08.05 (5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70,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ko-KR" altLang="en-US" sz="7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펠리세이드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2024.12-10 ~ 2024.12.13 (3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2025.03.01 ~ 2025.03.04 (4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60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55,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662317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3857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2464731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653037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1091628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4541BCF1-3B6B-6517-816E-160E7B08709F}"/>
              </a:ext>
            </a:extLst>
          </p:cNvPr>
          <p:cNvSpPr/>
          <p:nvPr/>
        </p:nvSpPr>
        <p:spPr>
          <a:xfrm>
            <a:off x="1559552" y="1704184"/>
            <a:ext cx="75693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 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" name="Pagination">
            <a:extLst>
              <a:ext uri="{FF2B5EF4-FFF2-40B4-BE49-F238E27FC236}">
                <a16:creationId xmlns:a16="http://schemas.microsoft.com/office/drawing/2014/main" id="{C2F5D7A9-E355-002D-BE1A-19350CE70BCC}"/>
              </a:ext>
            </a:extLst>
          </p:cNvPr>
          <p:cNvSpPr txBox="1"/>
          <p:nvPr/>
        </p:nvSpPr>
        <p:spPr>
          <a:xfrm>
            <a:off x="4656000" y="5334484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0" name="Button">
            <a:extLst>
              <a:ext uri="{FF2B5EF4-FFF2-40B4-BE49-F238E27FC236}">
                <a16:creationId xmlns:a16="http://schemas.microsoft.com/office/drawing/2014/main" id="{B9C387F2-3CB9-7CDE-DACC-F5A73DF63C8A}"/>
              </a:ext>
            </a:extLst>
          </p:cNvPr>
          <p:cNvSpPr/>
          <p:nvPr/>
        </p:nvSpPr>
        <p:spPr>
          <a:xfrm>
            <a:off x="8227200" y="2373109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리포트 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Button">
            <a:extLst>
              <a:ext uri="{FF2B5EF4-FFF2-40B4-BE49-F238E27FC236}">
                <a16:creationId xmlns:a16="http://schemas.microsoft.com/office/drawing/2014/main" id="{754E5B29-320E-BD72-E779-1F627E4F3B82}"/>
              </a:ext>
            </a:extLst>
          </p:cNvPr>
          <p:cNvSpPr/>
          <p:nvPr/>
        </p:nvSpPr>
        <p:spPr>
          <a:xfrm>
            <a:off x="8227200" y="2645608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리포트 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BD13DEBD-B683-E540-9C91-36F8B6858F68}"/>
              </a:ext>
            </a:extLst>
          </p:cNvPr>
          <p:cNvSpPr/>
          <p:nvPr/>
        </p:nvSpPr>
        <p:spPr>
          <a:xfrm>
            <a:off x="8227200" y="2937285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리포트 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22219CC-9679-AE10-80A6-F1010182B6EC}"/>
              </a:ext>
            </a:extLst>
          </p:cNvPr>
          <p:cNvSpPr/>
          <p:nvPr/>
        </p:nvSpPr>
        <p:spPr>
          <a:xfrm>
            <a:off x="8068163" y="225635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C900B8E-9977-6967-70A8-EA31D65025C3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F9E235E-5679-1492-DCF2-19100CC71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33124"/>
          <a:stretch/>
        </p:blipFill>
        <p:spPr>
          <a:xfrm>
            <a:off x="1899120" y="2695173"/>
            <a:ext cx="194027" cy="77984"/>
          </a:xfrm>
          <a:prstGeom prst="rect">
            <a:avLst/>
          </a:prstGeom>
        </p:spPr>
      </p:pic>
      <p:pic>
        <p:nvPicPr>
          <p:cNvPr id="23" name="그래픽 22">
            <a:extLst>
              <a:ext uri="{FF2B5EF4-FFF2-40B4-BE49-F238E27FC236}">
                <a16:creationId xmlns:a16="http://schemas.microsoft.com/office/drawing/2014/main" id="{73FAEDB7-EF34-C93A-0D23-6250014EA3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13922" y="2427219"/>
            <a:ext cx="194027" cy="457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A98EFB5-327C-CF43-CB49-35714BBD8A5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46"/>
          <a:stretch/>
        </p:blipFill>
        <p:spPr>
          <a:xfrm>
            <a:off x="1907353" y="2995392"/>
            <a:ext cx="191144" cy="45719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FBEC1091-1535-191D-E98F-B29C982FFC7F}"/>
              </a:ext>
            </a:extLst>
          </p:cNvPr>
          <p:cNvSpPr/>
          <p:nvPr/>
        </p:nvSpPr>
        <p:spPr>
          <a:xfrm>
            <a:off x="60958" y="152493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A8D3CE-9ADC-F666-0BA3-11061041D845}"/>
              </a:ext>
            </a:extLst>
          </p:cNvPr>
          <p:cNvSpPr txBox="1"/>
          <p:nvPr/>
        </p:nvSpPr>
        <p:spPr>
          <a:xfrm>
            <a:off x="206064" y="1059294"/>
            <a:ext cx="1104790" cy="29808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9720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행사리포트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14961"/>
              </p:ext>
            </p:extLst>
          </p:nvPr>
        </p:nvGraphicFramePr>
        <p:xfrm>
          <a:off x="9528812" y="544942"/>
          <a:ext cx="2589769" cy="4317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[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행사제목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]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1~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마지막 날짜까지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기재 항목 출력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PDF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0400" y="878054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행사리포트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C900B8E-9977-6967-70A8-EA31D65025C3}"/>
              </a:ext>
            </a:extLst>
          </p:cNvPr>
          <p:cNvCxnSpPr>
            <a:cxnSpLocks/>
          </p:cNvCxnSpPr>
          <p:nvPr/>
        </p:nvCxnSpPr>
        <p:spPr>
          <a:xfrm>
            <a:off x="1591244" y="1531458"/>
            <a:ext cx="755755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58FDE0B3-3906-2246-9FCC-9DFCC70A5393}"/>
              </a:ext>
            </a:extLst>
          </p:cNvPr>
          <p:cNvSpPr/>
          <p:nvPr/>
        </p:nvSpPr>
        <p:spPr>
          <a:xfrm>
            <a:off x="60958" y="153145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AB95A-0456-53C7-4277-568A52EBEED8}"/>
              </a:ext>
            </a:extLst>
          </p:cNvPr>
          <p:cNvSpPr txBox="1"/>
          <p:nvPr/>
        </p:nvSpPr>
        <p:spPr>
          <a:xfrm>
            <a:off x="206064" y="1059294"/>
            <a:ext cx="1104790" cy="29808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72743-ABC3-F6D4-10FE-87D10DA62B82}"/>
              </a:ext>
            </a:extLst>
          </p:cNvPr>
          <p:cNvSpPr txBox="1"/>
          <p:nvPr/>
        </p:nvSpPr>
        <p:spPr>
          <a:xfrm>
            <a:off x="1591244" y="1639410"/>
            <a:ext cx="3156633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 </a:t>
            </a:r>
            <a:r>
              <a: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제네시스 </a:t>
            </a:r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G70 </a:t>
            </a:r>
            <a:r>
              <a: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시승행사  결과보고서</a:t>
            </a:r>
            <a:endParaRPr lang="en-US" altLang="ko-KR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2024.08.01 ~ 2024.08.03</a:t>
            </a:r>
          </a:p>
          <a:p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켐페인코드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0000-0000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2F2DF5-5B2F-A5B2-AAEB-21E04A842DB7}"/>
              </a:ext>
            </a:extLst>
          </p:cNvPr>
          <p:cNvSpPr txBox="1"/>
          <p:nvPr/>
        </p:nvSpPr>
        <p:spPr>
          <a:xfrm>
            <a:off x="1591244" y="2269227"/>
            <a:ext cx="29883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[2024.08.01 – 1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일반사항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출발지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 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기착지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 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도착지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 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계획인원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운전자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동승자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참석인원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운전자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동승자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현장 작성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운영 사항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운영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발생차량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등록건수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외판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타이어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유리창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그룹별 참석자 명단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A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(00:00 ~ 00:00) - 00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오토 이재호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김진호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B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(00:00 ~ 00:00) - 00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오토 이재호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김진호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AF81AB6-D00C-C732-5B89-E6A860D5E505}"/>
              </a:ext>
            </a:extLst>
          </p:cNvPr>
          <p:cNvSpPr/>
          <p:nvPr/>
        </p:nvSpPr>
        <p:spPr>
          <a:xfrm>
            <a:off x="1436248" y="161692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14DACDD-C005-7A83-8A51-78AD19A0B880}"/>
              </a:ext>
            </a:extLst>
          </p:cNvPr>
          <p:cNvSpPr/>
          <p:nvPr/>
        </p:nvSpPr>
        <p:spPr>
          <a:xfrm>
            <a:off x="1436248" y="228999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PDF File">
            <a:extLst>
              <a:ext uri="{FF2B5EF4-FFF2-40B4-BE49-F238E27FC236}">
                <a16:creationId xmlns:a16="http://schemas.microsoft.com/office/drawing/2014/main" id="{FBABD3F8-51F9-23E1-BCC6-FB5D598AE92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641089" y="1212243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7A0AF4-2BF5-D715-34FA-09A953CA8B43}"/>
              </a:ext>
            </a:extLst>
          </p:cNvPr>
          <p:cNvSpPr txBox="1"/>
          <p:nvPr/>
        </p:nvSpPr>
        <p:spPr>
          <a:xfrm>
            <a:off x="8745089" y="1184107"/>
            <a:ext cx="418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>
                <a:latin typeface="나눔스퀘어" panose="020B0600000101010101" pitchFamily="50" charset="-127"/>
                <a:ea typeface="나눔스퀘어" panose="020B0600000101010101" pitchFamily="50" charset="-127"/>
              </a:rPr>
              <a:t>저장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388DDD8-8E99-C1DF-DA18-1913384F5FF7}"/>
              </a:ext>
            </a:extLst>
          </p:cNvPr>
          <p:cNvSpPr/>
          <p:nvPr/>
        </p:nvSpPr>
        <p:spPr>
          <a:xfrm>
            <a:off x="8289981" y="120879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C6604A4-8D75-90FC-781C-F24562D396E1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616392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시승동의서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 목록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030632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편집모드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(18P)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미리보기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(19p)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시승동의서 등록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(18p)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374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4F65E30-651B-93F1-F448-13A802BD50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141870"/>
              </p:ext>
            </p:extLst>
          </p:nvPr>
        </p:nvGraphicFramePr>
        <p:xfrm>
          <a:off x="1645422" y="2026076"/>
          <a:ext cx="7507223" cy="171332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56539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1024256">
                  <a:extLst>
                    <a:ext uri="{9D8B030D-6E8A-4147-A177-3AD203B41FA5}">
                      <a16:colId xmlns:a16="http://schemas.microsoft.com/office/drawing/2014/main" val="27736121"/>
                    </a:ext>
                  </a:extLst>
                </a:gridCol>
                <a:gridCol w="4416129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501445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주관사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문서명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업데이트 일자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시승 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시승동의서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</a:tbl>
          </a:graphicData>
        </a:graphic>
      </p:graphicFrame>
      <p:sp>
        <p:nvSpPr>
          <p:cNvPr id="6" name="Button">
            <a:extLst>
              <a:ext uri="{FF2B5EF4-FFF2-40B4-BE49-F238E27FC236}">
                <a16:creationId xmlns:a16="http://schemas.microsoft.com/office/drawing/2014/main" id="{E5F4697C-5101-C522-E794-409752574743}"/>
              </a:ext>
            </a:extLst>
          </p:cNvPr>
          <p:cNvSpPr>
            <a:spLocks/>
          </p:cNvSpPr>
          <p:nvPr/>
        </p:nvSpPr>
        <p:spPr bwMode="auto">
          <a:xfrm>
            <a:off x="7916144" y="1619847"/>
            <a:ext cx="1236502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시승동의서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299EC2B-F42A-D76C-C34C-3499A19D0C8B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Button">
            <a:extLst>
              <a:ext uri="{FF2B5EF4-FFF2-40B4-BE49-F238E27FC236}">
                <a16:creationId xmlns:a16="http://schemas.microsoft.com/office/drawing/2014/main" id="{379FB768-CDA0-FFC4-E4D9-C0CA734895DB}"/>
              </a:ext>
            </a:extLst>
          </p:cNvPr>
          <p:cNvSpPr/>
          <p:nvPr/>
        </p:nvSpPr>
        <p:spPr>
          <a:xfrm>
            <a:off x="4944000" y="23769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Button">
            <a:extLst>
              <a:ext uri="{FF2B5EF4-FFF2-40B4-BE49-F238E27FC236}">
                <a16:creationId xmlns:a16="http://schemas.microsoft.com/office/drawing/2014/main" id="{77A11EB2-E09A-3A6A-C44D-9FD3B61CF983}"/>
              </a:ext>
            </a:extLst>
          </p:cNvPr>
          <p:cNvSpPr/>
          <p:nvPr/>
        </p:nvSpPr>
        <p:spPr>
          <a:xfrm>
            <a:off x="4944000" y="264115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id="{A12C7219-830D-0C09-8E22-97C4F1CC4A16}"/>
              </a:ext>
            </a:extLst>
          </p:cNvPr>
          <p:cNvSpPr/>
          <p:nvPr/>
        </p:nvSpPr>
        <p:spPr>
          <a:xfrm>
            <a:off x="4944000" y="2926081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A05EB268-CABC-BD77-4301-F6FD4052B883}"/>
              </a:ext>
            </a:extLst>
          </p:cNvPr>
          <p:cNvSpPr/>
          <p:nvPr/>
        </p:nvSpPr>
        <p:spPr>
          <a:xfrm>
            <a:off x="5280740" y="2375373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C1C190D0-FCEB-54FF-58BE-7C428D20BCED}"/>
              </a:ext>
            </a:extLst>
          </p:cNvPr>
          <p:cNvSpPr/>
          <p:nvPr/>
        </p:nvSpPr>
        <p:spPr>
          <a:xfrm>
            <a:off x="5280740" y="2644118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" name="Button">
            <a:extLst>
              <a:ext uri="{FF2B5EF4-FFF2-40B4-BE49-F238E27FC236}">
                <a16:creationId xmlns:a16="http://schemas.microsoft.com/office/drawing/2014/main" id="{9F002061-6C90-09BC-071D-D53E340CB077}"/>
              </a:ext>
            </a:extLst>
          </p:cNvPr>
          <p:cNvSpPr/>
          <p:nvPr/>
        </p:nvSpPr>
        <p:spPr>
          <a:xfrm>
            <a:off x="5280740" y="2926080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0EC3101-FA11-2896-55B1-FA50AC2D86F8}"/>
              </a:ext>
            </a:extLst>
          </p:cNvPr>
          <p:cNvSpPr/>
          <p:nvPr/>
        </p:nvSpPr>
        <p:spPr>
          <a:xfrm>
            <a:off x="4664959" y="235168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E5A0234-20D5-4943-A1F8-7BC5D6F1CBC0}"/>
              </a:ext>
            </a:extLst>
          </p:cNvPr>
          <p:cNvSpPr/>
          <p:nvPr/>
        </p:nvSpPr>
        <p:spPr>
          <a:xfrm>
            <a:off x="98024" y="250085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069F87-9342-3D38-5659-4886AB3743AF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EEFA45B-72DA-1C93-A3C6-6590E9317953}"/>
              </a:ext>
            </a:extLst>
          </p:cNvPr>
          <p:cNvSpPr/>
          <p:nvPr/>
        </p:nvSpPr>
        <p:spPr>
          <a:xfrm>
            <a:off x="5779201" y="237537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D47CC4B-881E-C6E1-64EE-E246708EF75A}"/>
              </a:ext>
            </a:extLst>
          </p:cNvPr>
          <p:cNvSpPr/>
          <p:nvPr/>
        </p:nvSpPr>
        <p:spPr>
          <a:xfrm>
            <a:off x="7644936" y="164023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7693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시승동의서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0150207"/>
              </p:ext>
            </p:extLst>
          </p:nvPr>
        </p:nvGraphicFramePr>
        <p:xfrm>
          <a:off x="9528812" y="544942"/>
          <a:ext cx="2589769" cy="38454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웹에디터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영역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시승동의서 문구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or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스캔 이미지 업로드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저장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등록되었습니다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”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출력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374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Text Area">
            <a:extLst>
              <a:ext uri="{FF2B5EF4-FFF2-40B4-BE49-F238E27FC236}">
                <a16:creationId xmlns:a16="http://schemas.microsoft.com/office/drawing/2014/main" id="{81AC1038-7DE5-37BE-F89B-97616971FE9D}"/>
              </a:ext>
            </a:extLst>
          </p:cNvPr>
          <p:cNvSpPr/>
          <p:nvPr/>
        </p:nvSpPr>
        <p:spPr>
          <a:xfrm>
            <a:off x="2543984" y="2121644"/>
            <a:ext cx="4559984" cy="21602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1"/>
            <a:r>
              <a:rPr lang="ko-KR" altLang="en-US" sz="800" b="1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 입력해주세요 </a:t>
            </a:r>
            <a:r>
              <a:rPr lang="en-US" altLang="ko-KR" sz="800" b="1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ex) </a:t>
            </a:r>
            <a:r>
              <a:rPr lang="ko-KR" altLang="en-US" sz="800" b="1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현대자동차 시승동의서 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379B534-6051-7C60-1C23-5A8E7B3502BE}"/>
              </a:ext>
            </a:extLst>
          </p:cNvPr>
          <p:cNvSpPr/>
          <p:nvPr/>
        </p:nvSpPr>
        <p:spPr>
          <a:xfrm>
            <a:off x="1892843" y="1473572"/>
            <a:ext cx="502061" cy="16823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300000"/>
              </a:lnSpc>
            </a:pP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주관사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ct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ct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내용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ctr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B3458E8-6212-617F-FC0D-85D92F39AA00}"/>
              </a:ext>
            </a:extLst>
          </p:cNvPr>
          <p:cNvSpPr/>
          <p:nvPr/>
        </p:nvSpPr>
        <p:spPr>
          <a:xfrm>
            <a:off x="2616479" y="1685515"/>
            <a:ext cx="71365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현대자동차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07F99EC3-2440-42CD-D498-F7AB92AAC2FE}"/>
              </a:ext>
            </a:extLst>
          </p:cNvPr>
          <p:cNvSpPr/>
          <p:nvPr/>
        </p:nvSpPr>
        <p:spPr>
          <a:xfrm>
            <a:off x="2558231" y="1754536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E39014A-72CF-F1B0-8B3D-68BA7F8E8FB1}"/>
              </a:ext>
            </a:extLst>
          </p:cNvPr>
          <p:cNvSpPr/>
          <p:nvPr/>
        </p:nvSpPr>
        <p:spPr>
          <a:xfrm>
            <a:off x="3557134" y="1703697"/>
            <a:ext cx="6078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제네시스</a:t>
            </a:r>
            <a:endParaRPr lang="en-US" altLang="ko-KR" sz="9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35D6DC3-D854-7A1E-87A5-9D481360E17B}"/>
              </a:ext>
            </a:extLst>
          </p:cNvPr>
          <p:cNvSpPr/>
          <p:nvPr/>
        </p:nvSpPr>
        <p:spPr>
          <a:xfrm>
            <a:off x="4258721" y="1758776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40CA7E2-C317-CF1A-2DBC-0D8785E14085}"/>
              </a:ext>
            </a:extLst>
          </p:cNvPr>
          <p:cNvSpPr/>
          <p:nvPr/>
        </p:nvSpPr>
        <p:spPr>
          <a:xfrm>
            <a:off x="4398615" y="1710419"/>
            <a:ext cx="71365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기아자동차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Button">
            <a:extLst>
              <a:ext uri="{FF2B5EF4-FFF2-40B4-BE49-F238E27FC236}">
                <a16:creationId xmlns:a16="http://schemas.microsoft.com/office/drawing/2014/main" id="{2562CA8C-4235-7D03-43F4-6CD8C7A4858F}"/>
              </a:ext>
            </a:extLst>
          </p:cNvPr>
          <p:cNvSpPr>
            <a:spLocks/>
          </p:cNvSpPr>
          <p:nvPr/>
        </p:nvSpPr>
        <p:spPr bwMode="auto">
          <a:xfrm>
            <a:off x="5570319" y="5257442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1" name="Button">
            <a:extLst>
              <a:ext uri="{FF2B5EF4-FFF2-40B4-BE49-F238E27FC236}">
                <a16:creationId xmlns:a16="http://schemas.microsoft.com/office/drawing/2014/main" id="{8B513254-49C2-955E-16BF-2D25C963234F}"/>
              </a:ext>
            </a:extLst>
          </p:cNvPr>
          <p:cNvSpPr>
            <a:spLocks/>
          </p:cNvSpPr>
          <p:nvPr/>
        </p:nvSpPr>
        <p:spPr bwMode="auto">
          <a:xfrm>
            <a:off x="4743622" y="5257442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C2C30A28-2BDA-2F89-BA81-D39B62AFD7FE}"/>
              </a:ext>
            </a:extLst>
          </p:cNvPr>
          <p:cNvSpPr/>
          <p:nvPr/>
        </p:nvSpPr>
        <p:spPr>
          <a:xfrm>
            <a:off x="3403147" y="1748927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C6A7215-AD58-E793-5CAC-684921F2B6EF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E470F03-C187-055B-7391-BB183BCA1C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372"/>
          <a:stretch/>
        </p:blipFill>
        <p:spPr>
          <a:xfrm>
            <a:off x="2537246" y="2532853"/>
            <a:ext cx="6227294" cy="2088053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A40D881E-9A39-4753-17D2-5BC3457AB8CA}"/>
              </a:ext>
            </a:extLst>
          </p:cNvPr>
          <p:cNvSpPr/>
          <p:nvPr/>
        </p:nvSpPr>
        <p:spPr>
          <a:xfrm>
            <a:off x="5222067" y="1763253"/>
            <a:ext cx="116978" cy="116978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A77834C-D01F-6253-0C53-A3008565CFE8}"/>
              </a:ext>
            </a:extLst>
          </p:cNvPr>
          <p:cNvSpPr/>
          <p:nvPr/>
        </p:nvSpPr>
        <p:spPr>
          <a:xfrm>
            <a:off x="5345430" y="1714896"/>
            <a:ext cx="7425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기타 제조사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AC79CE4-DD14-4016-4A34-A782338301C0}"/>
              </a:ext>
            </a:extLst>
          </p:cNvPr>
          <p:cNvSpPr/>
          <p:nvPr/>
        </p:nvSpPr>
        <p:spPr>
          <a:xfrm>
            <a:off x="2691625" y="302898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D1730FF-7CC6-2ABF-E21D-DBFB675D0472}"/>
              </a:ext>
            </a:extLst>
          </p:cNvPr>
          <p:cNvSpPr/>
          <p:nvPr/>
        </p:nvSpPr>
        <p:spPr>
          <a:xfrm>
            <a:off x="5845050" y="510438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E9A863-9046-19E4-BD9B-E4F68457145E}"/>
              </a:ext>
            </a:extLst>
          </p:cNvPr>
          <p:cNvSpPr/>
          <p:nvPr/>
        </p:nvSpPr>
        <p:spPr>
          <a:xfrm>
            <a:off x="70139" y="272811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18DE72-39C4-04BD-D6AB-72FD74A2EAE9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64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9292" y="30600"/>
            <a:ext cx="953499" cy="354619"/>
          </a:xfrm>
          <a:prstGeom prst="rect">
            <a:avLst/>
          </a:prstGeom>
          <a:noFill/>
        </p:spPr>
        <p:txBody>
          <a:bodyPr wrap="none" lIns="44308" tIns="44308" rIns="44308" bIns="44308" rtlCol="0">
            <a:spAutoFit/>
          </a:bodyPr>
          <a:lstStyle/>
          <a:p>
            <a:pPr algn="ctr"/>
            <a:r>
              <a:rPr lang="ko-KR" altLang="en-US" sz="1723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개정 이력</a:t>
            </a:r>
          </a:p>
        </p:txBody>
      </p:sp>
      <p:graphicFrame>
        <p:nvGraphicFramePr>
          <p:cNvPr id="5" name="Group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792464"/>
              </p:ext>
            </p:extLst>
          </p:nvPr>
        </p:nvGraphicFramePr>
        <p:xfrm>
          <a:off x="220800" y="504694"/>
          <a:ext cx="11865601" cy="6203080"/>
        </p:xfrm>
        <a:graphic>
          <a:graphicData uri="http://schemas.openxmlformats.org/drawingml/2006/table">
            <a:tbl>
              <a:tblPr/>
              <a:tblGrid>
                <a:gridCol w="930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3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3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32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612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버전</a:t>
                      </a:r>
                    </a:p>
                  </a:txBody>
                  <a:tcPr marL="56271" marR="56271" marT="56271" marB="56271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변경일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변경내용 및 사유</a:t>
                      </a:r>
                      <a:endParaRPr kumimoji="0" lang="en-US" altLang="ko-KR" sz="1100" b="1" i="0" u="none" strike="noStrike" cap="none" normalizeH="0" baseline="3000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승인자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ko-KR" alt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비고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0.1</a:t>
                      </a: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2024.07.31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최초 작성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</a:pPr>
                      <a:endParaRPr lang="ko-KR" altLang="en-US" sz="1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1.0</a:t>
                      </a: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2024.08.14</a:t>
                      </a: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요구사항 업데이트 </a:t>
                      </a:r>
                      <a:r>
                        <a:rPr kumimoji="1" lang="en-US" altLang="ko-KR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요구사항 정의서 </a:t>
                      </a:r>
                      <a:r>
                        <a:rPr kumimoji="1" lang="en-US" altLang="ko-KR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v0.4 </a:t>
                      </a:r>
                      <a:r>
                        <a:rPr kumimoji="1" lang="ko-KR" alt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반영</a:t>
                      </a:r>
                      <a:r>
                        <a:rPr kumimoji="1" lang="en-US" altLang="ko-KR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5922240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7609034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50140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661461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459839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9534510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7265396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1762910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2049855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6993962"/>
                  </a:ext>
                </a:extLst>
              </a:tr>
              <a:tr h="31015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anchorCtr="1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56271" marR="56271" marT="56271" marB="56271" anchor="ctr" horzOverflow="overflow">
                    <a:lnL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170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3486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>
          <a:xfrm>
            <a:off x="7468580" y="6932"/>
            <a:ext cx="1550769" cy="199496"/>
          </a:xfrm>
        </p:spPr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시승동의서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</a:t>
            </a:r>
            <a:r>
              <a:rPr lang="en-US" altLang="ko-KR" dirty="0">
                <a:solidFill>
                  <a:schemeClr val="accent5"/>
                </a:solidFill>
              </a:rPr>
              <a:t> (</a:t>
            </a:r>
            <a:r>
              <a:rPr lang="ko-KR" altLang="en-US" dirty="0">
                <a:solidFill>
                  <a:schemeClr val="accent5"/>
                </a:solidFill>
              </a:rPr>
              <a:t>미리보기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72057"/>
              </p:ext>
            </p:extLst>
          </p:nvPr>
        </p:nvGraphicFramePr>
        <p:xfrm>
          <a:off x="9528812" y="544942"/>
          <a:ext cx="2589769" cy="3768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시승동의서 제목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 받은 제목출력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업로드된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이미지 출력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세로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LAYOUT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설정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PDF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Scroll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06064" y="1059294"/>
            <a:ext cx="1059906" cy="3256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권한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374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4F65E30-651B-93F1-F448-13A802BD5096}"/>
              </a:ext>
            </a:extLst>
          </p:cNvPr>
          <p:cNvGraphicFramePr>
            <a:graphicFrameLocks noGrp="1"/>
          </p:cNvGraphicFramePr>
          <p:nvPr/>
        </p:nvGraphicFramePr>
        <p:xfrm>
          <a:off x="1645422" y="2026076"/>
          <a:ext cx="7507223" cy="171332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56539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1024256">
                  <a:extLst>
                    <a:ext uri="{9D8B030D-6E8A-4147-A177-3AD203B41FA5}">
                      <a16:colId xmlns:a16="http://schemas.microsoft.com/office/drawing/2014/main" val="27736121"/>
                    </a:ext>
                  </a:extLst>
                </a:gridCol>
                <a:gridCol w="4416129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501445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주관사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문서명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업데이트 일자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시승 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시승동의서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</a:tbl>
          </a:graphicData>
        </a:graphic>
      </p:graphicFrame>
      <p:sp>
        <p:nvSpPr>
          <p:cNvPr id="6" name="Button">
            <a:extLst>
              <a:ext uri="{FF2B5EF4-FFF2-40B4-BE49-F238E27FC236}">
                <a16:creationId xmlns:a16="http://schemas.microsoft.com/office/drawing/2014/main" id="{E5F4697C-5101-C522-E794-409752574743}"/>
              </a:ext>
            </a:extLst>
          </p:cNvPr>
          <p:cNvSpPr>
            <a:spLocks/>
          </p:cNvSpPr>
          <p:nvPr/>
        </p:nvSpPr>
        <p:spPr bwMode="auto">
          <a:xfrm>
            <a:off x="7916144" y="1619847"/>
            <a:ext cx="1236502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시승동의서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299EC2B-F42A-D76C-C34C-3499A19D0C8B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86E0404-5885-1CEE-E09C-46A6CDC64A0C}"/>
              </a:ext>
            </a:extLst>
          </p:cNvPr>
          <p:cNvSpPr/>
          <p:nvPr/>
        </p:nvSpPr>
        <p:spPr>
          <a:xfrm>
            <a:off x="68459" y="259810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Button">
            <a:extLst>
              <a:ext uri="{FF2B5EF4-FFF2-40B4-BE49-F238E27FC236}">
                <a16:creationId xmlns:a16="http://schemas.microsoft.com/office/drawing/2014/main" id="{379FB768-CDA0-FFC4-E4D9-C0CA734895DB}"/>
              </a:ext>
            </a:extLst>
          </p:cNvPr>
          <p:cNvSpPr/>
          <p:nvPr/>
        </p:nvSpPr>
        <p:spPr>
          <a:xfrm>
            <a:off x="4944000" y="23769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Button">
            <a:extLst>
              <a:ext uri="{FF2B5EF4-FFF2-40B4-BE49-F238E27FC236}">
                <a16:creationId xmlns:a16="http://schemas.microsoft.com/office/drawing/2014/main" id="{77A11EB2-E09A-3A6A-C44D-9FD3B61CF983}"/>
              </a:ext>
            </a:extLst>
          </p:cNvPr>
          <p:cNvSpPr/>
          <p:nvPr/>
        </p:nvSpPr>
        <p:spPr>
          <a:xfrm>
            <a:off x="4944000" y="264115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id="{A12C7219-830D-0C09-8E22-97C4F1CC4A16}"/>
              </a:ext>
            </a:extLst>
          </p:cNvPr>
          <p:cNvSpPr/>
          <p:nvPr/>
        </p:nvSpPr>
        <p:spPr>
          <a:xfrm>
            <a:off x="4944000" y="2926081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A05EB268-CABC-BD77-4301-F6FD4052B883}"/>
              </a:ext>
            </a:extLst>
          </p:cNvPr>
          <p:cNvSpPr/>
          <p:nvPr/>
        </p:nvSpPr>
        <p:spPr>
          <a:xfrm>
            <a:off x="5280740" y="2375373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C1C190D0-FCEB-54FF-58BE-7C428D20BCED}"/>
              </a:ext>
            </a:extLst>
          </p:cNvPr>
          <p:cNvSpPr/>
          <p:nvPr/>
        </p:nvSpPr>
        <p:spPr>
          <a:xfrm>
            <a:off x="5280740" y="2644118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" name="Button">
            <a:extLst>
              <a:ext uri="{FF2B5EF4-FFF2-40B4-BE49-F238E27FC236}">
                <a16:creationId xmlns:a16="http://schemas.microsoft.com/office/drawing/2014/main" id="{9F002061-6C90-09BC-071D-D53E340CB077}"/>
              </a:ext>
            </a:extLst>
          </p:cNvPr>
          <p:cNvSpPr/>
          <p:nvPr/>
        </p:nvSpPr>
        <p:spPr>
          <a:xfrm>
            <a:off x="5280740" y="2926080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285446-FFB2-EE44-66B7-7039AD177549}"/>
              </a:ext>
            </a:extLst>
          </p:cNvPr>
          <p:cNvSpPr/>
          <p:nvPr/>
        </p:nvSpPr>
        <p:spPr>
          <a:xfrm>
            <a:off x="90110" y="547213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A5600BE-CE8D-3543-D5B8-C5F6573E6921}"/>
              </a:ext>
            </a:extLst>
          </p:cNvPr>
          <p:cNvSpPr/>
          <p:nvPr/>
        </p:nvSpPr>
        <p:spPr>
          <a:xfrm>
            <a:off x="357600" y="760590"/>
            <a:ext cx="8733600" cy="58482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6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27F31F38-6A3E-DAE9-5ED7-1F8BDA69F71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823157" y="1067400"/>
            <a:ext cx="210443" cy="5498976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27" name="Track">
              <a:extLst>
                <a:ext uri="{FF2B5EF4-FFF2-40B4-BE49-F238E27FC236}">
                  <a16:creationId xmlns:a16="http://schemas.microsoft.com/office/drawing/2014/main" id="{A44A1FD0-2546-0A8E-DAA9-57282F0369D9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8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FB57096-6861-7A20-1E1D-2B50CC984767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5400000">
              <a:off x="4137483" y="2671070"/>
              <a:ext cx="2002564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9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220CB9B-0924-CCA1-39D8-02C77B33FAAE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rot="10800000" flipH="1">
              <a:off x="5116862" y="1677304"/>
              <a:ext cx="43804" cy="15160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0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B4BB077A-B67F-0DD0-2CC8-F40A4604BD67}"/>
                </a:ext>
              </a:extLst>
            </p:cNvPr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5116862" y="3918168"/>
              <a:ext cx="43804" cy="1516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96DBC7C4-B0C2-6E89-0110-628E156B31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5139" y="1136848"/>
            <a:ext cx="7729795" cy="5302127"/>
          </a:xfrm>
          <a:prstGeom prst="rect">
            <a:avLst/>
          </a:prstGeom>
        </p:spPr>
      </p:pic>
      <p:grpSp>
        <p:nvGrpSpPr>
          <p:cNvPr id="38" name="Window" descr="&lt;SmartSettings&gt;&lt;SmartResize enabled=&quot;True&quot; minWidth=&quot;60&quot; minHeight=&quot;30&quot; /&gt;&lt;/SmartSettings&gt;">
            <a:extLst>
              <a:ext uri="{FF2B5EF4-FFF2-40B4-BE49-F238E27FC236}">
                <a16:creationId xmlns:a16="http://schemas.microsoft.com/office/drawing/2014/main" id="{C693BA93-739A-2855-4108-B928E0642CC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56781" y="636036"/>
            <a:ext cx="8734419" cy="339481"/>
            <a:chOff x="595685" y="1261242"/>
            <a:chExt cx="6668461" cy="148353"/>
          </a:xfrm>
        </p:grpSpPr>
        <p:sp>
          <p:nvSpPr>
            <p:cNvPr id="40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1FD6E731-800D-A952-04A9-407495396E32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595685" y="1261242"/>
              <a:ext cx="6668461" cy="14835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제네시스 시승동의서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1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3C0ED4F-BA1C-765B-F882-24DD7CAA9C6A}"/>
                </a:ext>
              </a:extLst>
            </p:cNvPr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7115403" y="1324659"/>
              <a:ext cx="75144" cy="416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2" name="타원 31">
            <a:extLst>
              <a:ext uri="{FF2B5EF4-FFF2-40B4-BE49-F238E27FC236}">
                <a16:creationId xmlns:a16="http://schemas.microsoft.com/office/drawing/2014/main" id="{110D8C5B-20E6-8F06-8E6F-D177C0A833B8}"/>
              </a:ext>
            </a:extLst>
          </p:cNvPr>
          <p:cNvSpPr/>
          <p:nvPr/>
        </p:nvSpPr>
        <p:spPr>
          <a:xfrm>
            <a:off x="196762" y="70514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B70B465-AF0A-BDB3-F1B9-E5C7F0B34783}"/>
              </a:ext>
            </a:extLst>
          </p:cNvPr>
          <p:cNvSpPr/>
          <p:nvPr/>
        </p:nvSpPr>
        <p:spPr>
          <a:xfrm>
            <a:off x="522925" y="172919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6C8C3CF5-6F25-A061-48A6-BE9668543D14}"/>
              </a:ext>
            </a:extLst>
          </p:cNvPr>
          <p:cNvSpPr/>
          <p:nvPr/>
        </p:nvSpPr>
        <p:spPr>
          <a:xfrm>
            <a:off x="7803173" y="107167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5EE94E4-3704-BF0C-6FF4-B6D1775136D2}"/>
              </a:ext>
            </a:extLst>
          </p:cNvPr>
          <p:cNvSpPr txBox="1"/>
          <p:nvPr/>
        </p:nvSpPr>
        <p:spPr>
          <a:xfrm>
            <a:off x="8184415" y="1072005"/>
            <a:ext cx="5838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PDF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저장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AC5779F-6895-B290-A102-293A00C953E9}"/>
              </a:ext>
            </a:extLst>
          </p:cNvPr>
          <p:cNvSpPr/>
          <p:nvPr/>
        </p:nvSpPr>
        <p:spPr>
          <a:xfrm>
            <a:off x="8665541" y="287870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화살표: 아래쪽 41">
            <a:extLst>
              <a:ext uri="{FF2B5EF4-FFF2-40B4-BE49-F238E27FC236}">
                <a16:creationId xmlns:a16="http://schemas.microsoft.com/office/drawing/2014/main" id="{6D67D9D1-BB16-68C3-947A-E475CD2887B8}"/>
              </a:ext>
            </a:extLst>
          </p:cNvPr>
          <p:cNvSpPr/>
          <p:nvPr/>
        </p:nvSpPr>
        <p:spPr>
          <a:xfrm>
            <a:off x="4318115" y="6482243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다음</a:t>
            </a:r>
          </a:p>
        </p:txBody>
      </p:sp>
      <p:sp>
        <p:nvSpPr>
          <p:cNvPr id="43" name="PDF File">
            <a:extLst>
              <a:ext uri="{FF2B5EF4-FFF2-40B4-BE49-F238E27FC236}">
                <a16:creationId xmlns:a16="http://schemas.microsoft.com/office/drawing/2014/main" id="{97BA1AFD-115D-61BA-B504-8248BAA02F7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106371" y="1111554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EA9D353-134A-D7F2-58E4-D1867FA5C49D}"/>
              </a:ext>
            </a:extLst>
          </p:cNvPr>
          <p:cNvSpPr/>
          <p:nvPr/>
        </p:nvSpPr>
        <p:spPr>
          <a:xfrm>
            <a:off x="969600" y="1398033"/>
            <a:ext cx="7586010" cy="4980889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업로드된</a:t>
            </a:r>
            <a:r>
              <a:rPr lang="ko-KR" altLang="en-US" dirty="0"/>
              <a:t> 이미지 출력</a:t>
            </a:r>
          </a:p>
        </p:txBody>
      </p:sp>
    </p:spTree>
    <p:extLst>
      <p:ext uri="{BB962C8B-B14F-4D97-AF65-F5344CB8AC3E}">
        <p14:creationId xmlns:p14="http://schemas.microsoft.com/office/powerpoint/2010/main" val="3047681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시승동의서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</a:t>
            </a:r>
            <a:r>
              <a:rPr lang="en-US" altLang="ko-KR" dirty="0">
                <a:solidFill>
                  <a:schemeClr val="accent5"/>
                </a:solidFill>
              </a:rPr>
              <a:t> (</a:t>
            </a:r>
            <a:r>
              <a:rPr lang="ko-KR" altLang="en-US" dirty="0">
                <a:solidFill>
                  <a:schemeClr val="accent5"/>
                </a:solidFill>
              </a:rPr>
              <a:t>미리보기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181042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저장된 시승동의서 프리뷰 화면임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금일 날짜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시간 기입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TEXT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닫기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06064" y="1059294"/>
            <a:ext cx="1059906" cy="3256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권한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374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4F65E30-651B-93F1-F448-13A802BD5096}"/>
              </a:ext>
            </a:extLst>
          </p:cNvPr>
          <p:cNvGraphicFramePr>
            <a:graphicFrameLocks noGrp="1"/>
          </p:cNvGraphicFramePr>
          <p:nvPr/>
        </p:nvGraphicFramePr>
        <p:xfrm>
          <a:off x="1645422" y="2026076"/>
          <a:ext cx="7507223" cy="171332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56539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1024256">
                  <a:extLst>
                    <a:ext uri="{9D8B030D-6E8A-4147-A177-3AD203B41FA5}">
                      <a16:colId xmlns:a16="http://schemas.microsoft.com/office/drawing/2014/main" val="27736121"/>
                    </a:ext>
                  </a:extLst>
                </a:gridCol>
                <a:gridCol w="4416129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501445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</a:tblGrid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주관사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문서명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업데이트 일자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시승 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시승동의서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17:50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8916172"/>
                  </a:ext>
                </a:extLst>
              </a:tr>
            </a:tbl>
          </a:graphicData>
        </a:graphic>
      </p:graphicFrame>
      <p:sp>
        <p:nvSpPr>
          <p:cNvPr id="6" name="Button">
            <a:extLst>
              <a:ext uri="{FF2B5EF4-FFF2-40B4-BE49-F238E27FC236}">
                <a16:creationId xmlns:a16="http://schemas.microsoft.com/office/drawing/2014/main" id="{E5F4697C-5101-C522-E794-409752574743}"/>
              </a:ext>
            </a:extLst>
          </p:cNvPr>
          <p:cNvSpPr>
            <a:spLocks/>
          </p:cNvSpPr>
          <p:nvPr/>
        </p:nvSpPr>
        <p:spPr bwMode="auto">
          <a:xfrm>
            <a:off x="7916144" y="1619847"/>
            <a:ext cx="1236502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시승동의서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299EC2B-F42A-D76C-C34C-3499A19D0C8B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86E0404-5885-1CEE-E09C-46A6CDC64A0C}"/>
              </a:ext>
            </a:extLst>
          </p:cNvPr>
          <p:cNvSpPr/>
          <p:nvPr/>
        </p:nvSpPr>
        <p:spPr>
          <a:xfrm>
            <a:off x="68459" y="259810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Button">
            <a:extLst>
              <a:ext uri="{FF2B5EF4-FFF2-40B4-BE49-F238E27FC236}">
                <a16:creationId xmlns:a16="http://schemas.microsoft.com/office/drawing/2014/main" id="{379FB768-CDA0-FFC4-E4D9-C0CA734895DB}"/>
              </a:ext>
            </a:extLst>
          </p:cNvPr>
          <p:cNvSpPr/>
          <p:nvPr/>
        </p:nvSpPr>
        <p:spPr>
          <a:xfrm>
            <a:off x="4944000" y="23769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Button">
            <a:extLst>
              <a:ext uri="{FF2B5EF4-FFF2-40B4-BE49-F238E27FC236}">
                <a16:creationId xmlns:a16="http://schemas.microsoft.com/office/drawing/2014/main" id="{77A11EB2-E09A-3A6A-C44D-9FD3B61CF983}"/>
              </a:ext>
            </a:extLst>
          </p:cNvPr>
          <p:cNvSpPr/>
          <p:nvPr/>
        </p:nvSpPr>
        <p:spPr>
          <a:xfrm>
            <a:off x="4944000" y="264115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id="{A12C7219-830D-0C09-8E22-97C4F1CC4A16}"/>
              </a:ext>
            </a:extLst>
          </p:cNvPr>
          <p:cNvSpPr/>
          <p:nvPr/>
        </p:nvSpPr>
        <p:spPr>
          <a:xfrm>
            <a:off x="4944000" y="2926081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편집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6" name="Button">
            <a:extLst>
              <a:ext uri="{FF2B5EF4-FFF2-40B4-BE49-F238E27FC236}">
                <a16:creationId xmlns:a16="http://schemas.microsoft.com/office/drawing/2014/main" id="{A05EB268-CABC-BD77-4301-F6FD4052B883}"/>
              </a:ext>
            </a:extLst>
          </p:cNvPr>
          <p:cNvSpPr/>
          <p:nvPr/>
        </p:nvSpPr>
        <p:spPr>
          <a:xfrm>
            <a:off x="5280740" y="2375373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C1C190D0-FCEB-54FF-58BE-7C428D20BCED}"/>
              </a:ext>
            </a:extLst>
          </p:cNvPr>
          <p:cNvSpPr/>
          <p:nvPr/>
        </p:nvSpPr>
        <p:spPr>
          <a:xfrm>
            <a:off x="5280740" y="2644118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" name="Button">
            <a:extLst>
              <a:ext uri="{FF2B5EF4-FFF2-40B4-BE49-F238E27FC236}">
                <a16:creationId xmlns:a16="http://schemas.microsoft.com/office/drawing/2014/main" id="{9F002061-6C90-09BC-071D-D53E340CB077}"/>
              </a:ext>
            </a:extLst>
          </p:cNvPr>
          <p:cNvSpPr/>
          <p:nvPr/>
        </p:nvSpPr>
        <p:spPr>
          <a:xfrm>
            <a:off x="5280740" y="2926080"/>
            <a:ext cx="427457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미리보기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285446-FFB2-EE44-66B7-7039AD177549}"/>
              </a:ext>
            </a:extLst>
          </p:cNvPr>
          <p:cNvSpPr/>
          <p:nvPr/>
        </p:nvSpPr>
        <p:spPr>
          <a:xfrm>
            <a:off x="90110" y="547213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A5600BE-CE8D-3543-D5B8-C5F6573E6921}"/>
              </a:ext>
            </a:extLst>
          </p:cNvPr>
          <p:cNvSpPr/>
          <p:nvPr/>
        </p:nvSpPr>
        <p:spPr>
          <a:xfrm>
            <a:off x="346132" y="760590"/>
            <a:ext cx="8733600" cy="58482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6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27F31F38-6A3E-DAE9-5ED7-1F8BDA69F71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880757" y="821899"/>
            <a:ext cx="144017" cy="5775097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27" name="Track">
              <a:extLst>
                <a:ext uri="{FF2B5EF4-FFF2-40B4-BE49-F238E27FC236}">
                  <a16:creationId xmlns:a16="http://schemas.microsoft.com/office/drawing/2014/main" id="{A44A1FD0-2546-0A8E-DAA9-57282F0369D9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8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FB57096-6861-7A20-1E1D-2B50CC984767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 rot="5400000">
              <a:off x="4130267" y="2684699"/>
              <a:ext cx="2016993" cy="82671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9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220CB9B-0924-CCA1-39D8-02C77B33FAAE}"/>
                </a:ext>
              </a:extLst>
            </p:cNvPr>
            <p:cNvSpPr>
              <a:spLocks noChangeAspect="1"/>
            </p:cNvSpPr>
            <p:nvPr>
              <p:custDataLst>
                <p:tags r:id="rId3"/>
              </p:custDataLst>
            </p:nvPr>
          </p:nvSpPr>
          <p:spPr bwMode="auto">
            <a:xfrm rot="10800000" flipH="1">
              <a:off x="5106760" y="1676117"/>
              <a:ext cx="64008" cy="14435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0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B4BB077A-B67F-0DD0-2CC8-F40A4604BD67}"/>
                </a:ext>
              </a:extLst>
            </p:cNvPr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5106760" y="3920016"/>
              <a:ext cx="64008" cy="14436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928C4AB-2EA7-4206-3619-4CDEBD7ECB30}"/>
              </a:ext>
            </a:extLst>
          </p:cNvPr>
          <p:cNvSpPr/>
          <p:nvPr/>
        </p:nvSpPr>
        <p:spPr>
          <a:xfrm>
            <a:off x="2468879" y="2400184"/>
            <a:ext cx="4122946" cy="252975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9F7E779-A90C-F134-BB2E-DCC6A171CB39}"/>
              </a:ext>
            </a:extLst>
          </p:cNvPr>
          <p:cNvSpPr txBox="1"/>
          <p:nvPr/>
        </p:nvSpPr>
        <p:spPr>
          <a:xfrm>
            <a:off x="2532449" y="2457691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서명란</a:t>
            </a:r>
          </a:p>
        </p:txBody>
      </p:sp>
      <p:sp>
        <p:nvSpPr>
          <p:cNvPr id="35" name="Reload">
            <a:extLst>
              <a:ext uri="{FF2B5EF4-FFF2-40B4-BE49-F238E27FC236}">
                <a16:creationId xmlns:a16="http://schemas.microsoft.com/office/drawing/2014/main" id="{6D7BCC86-CDFF-AA60-602F-DE4639F721CA}"/>
              </a:ext>
            </a:extLst>
          </p:cNvPr>
          <p:cNvSpPr>
            <a:spLocks noChangeAspect="1"/>
          </p:cNvSpPr>
          <p:nvPr/>
        </p:nvSpPr>
        <p:spPr bwMode="auto">
          <a:xfrm>
            <a:off x="2368922" y="2015445"/>
            <a:ext cx="117475" cy="119062"/>
          </a:xfrm>
          <a:custGeom>
            <a:avLst/>
            <a:gdLst>
              <a:gd name="T0" fmla="*/ 440 w 480"/>
              <a:gd name="T1" fmla="*/ 0 h 494"/>
              <a:gd name="T2" fmla="*/ 427 w 480"/>
              <a:gd name="T3" fmla="*/ 14 h 494"/>
              <a:gd name="T4" fmla="*/ 427 w 480"/>
              <a:gd name="T5" fmla="*/ 103 h 494"/>
              <a:gd name="T6" fmla="*/ 418 w 480"/>
              <a:gd name="T7" fmla="*/ 93 h 494"/>
              <a:gd name="T8" fmla="*/ 418 w 480"/>
              <a:gd name="T9" fmla="*/ 93 h 494"/>
              <a:gd name="T10" fmla="*/ 240 w 480"/>
              <a:gd name="T11" fmla="*/ 14 h 494"/>
              <a:gd name="T12" fmla="*/ 0 w 480"/>
              <a:gd name="T13" fmla="*/ 254 h 494"/>
              <a:gd name="T14" fmla="*/ 240 w 480"/>
              <a:gd name="T15" fmla="*/ 494 h 494"/>
              <a:gd name="T16" fmla="*/ 480 w 480"/>
              <a:gd name="T17" fmla="*/ 254 h 494"/>
              <a:gd name="T18" fmla="*/ 453 w 480"/>
              <a:gd name="T19" fmla="*/ 254 h 494"/>
              <a:gd name="T20" fmla="*/ 240 w 480"/>
              <a:gd name="T21" fmla="*/ 467 h 494"/>
              <a:gd name="T22" fmla="*/ 27 w 480"/>
              <a:gd name="T23" fmla="*/ 254 h 494"/>
              <a:gd name="T24" fmla="*/ 240 w 480"/>
              <a:gd name="T25" fmla="*/ 41 h 494"/>
              <a:gd name="T26" fmla="*/ 398 w 480"/>
              <a:gd name="T27" fmla="*/ 111 h 494"/>
              <a:gd name="T28" fmla="*/ 406 w 480"/>
              <a:gd name="T29" fmla="*/ 121 h 494"/>
              <a:gd name="T30" fmla="*/ 320 w 480"/>
              <a:gd name="T31" fmla="*/ 121 h 494"/>
              <a:gd name="T32" fmla="*/ 320 w 480"/>
              <a:gd name="T33" fmla="*/ 147 h 494"/>
              <a:gd name="T34" fmla="*/ 453 w 480"/>
              <a:gd name="T35" fmla="*/ 147 h 494"/>
              <a:gd name="T36" fmla="*/ 453 w 480"/>
              <a:gd name="T37" fmla="*/ 14 h 494"/>
              <a:gd name="T38" fmla="*/ 440 w 480"/>
              <a:gd name="T39" fmla="*/ 0 h 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0" h="494">
                <a:moveTo>
                  <a:pt x="440" y="0"/>
                </a:moveTo>
                <a:cubicBezTo>
                  <a:pt x="432" y="0"/>
                  <a:pt x="427" y="7"/>
                  <a:pt x="427" y="14"/>
                </a:cubicBezTo>
                <a:lnTo>
                  <a:pt x="427" y="103"/>
                </a:lnTo>
                <a:cubicBezTo>
                  <a:pt x="424" y="100"/>
                  <a:pt x="421" y="96"/>
                  <a:pt x="418" y="93"/>
                </a:cubicBezTo>
                <a:lnTo>
                  <a:pt x="418" y="93"/>
                </a:lnTo>
                <a:cubicBezTo>
                  <a:pt x="374" y="45"/>
                  <a:pt x="311" y="14"/>
                  <a:pt x="240" y="14"/>
                </a:cubicBezTo>
                <a:cubicBezTo>
                  <a:pt x="108" y="14"/>
                  <a:pt x="0" y="122"/>
                  <a:pt x="0" y="254"/>
                </a:cubicBezTo>
                <a:cubicBezTo>
                  <a:pt x="0" y="386"/>
                  <a:pt x="108" y="494"/>
                  <a:pt x="240" y="494"/>
                </a:cubicBezTo>
                <a:cubicBezTo>
                  <a:pt x="372" y="494"/>
                  <a:pt x="480" y="386"/>
                  <a:pt x="480" y="254"/>
                </a:cubicBezTo>
                <a:cubicBezTo>
                  <a:pt x="480" y="236"/>
                  <a:pt x="453" y="236"/>
                  <a:pt x="453" y="254"/>
                </a:cubicBezTo>
                <a:cubicBezTo>
                  <a:pt x="453" y="372"/>
                  <a:pt x="358" y="467"/>
                  <a:pt x="240" y="467"/>
                </a:cubicBezTo>
                <a:cubicBezTo>
                  <a:pt x="122" y="467"/>
                  <a:pt x="27" y="372"/>
                  <a:pt x="27" y="254"/>
                </a:cubicBezTo>
                <a:cubicBezTo>
                  <a:pt x="27" y="136"/>
                  <a:pt x="122" y="41"/>
                  <a:pt x="240" y="41"/>
                </a:cubicBezTo>
                <a:cubicBezTo>
                  <a:pt x="303" y="41"/>
                  <a:pt x="359" y="68"/>
                  <a:pt x="398" y="111"/>
                </a:cubicBezTo>
                <a:cubicBezTo>
                  <a:pt x="401" y="114"/>
                  <a:pt x="404" y="117"/>
                  <a:pt x="406" y="121"/>
                </a:cubicBezTo>
                <a:lnTo>
                  <a:pt x="320" y="121"/>
                </a:lnTo>
                <a:cubicBezTo>
                  <a:pt x="302" y="120"/>
                  <a:pt x="302" y="148"/>
                  <a:pt x="320" y="147"/>
                </a:cubicBezTo>
                <a:lnTo>
                  <a:pt x="453" y="147"/>
                </a:lnTo>
                <a:lnTo>
                  <a:pt x="453" y="14"/>
                </a:lnTo>
                <a:cubicBezTo>
                  <a:pt x="453" y="6"/>
                  <a:pt x="447" y="0"/>
                  <a:pt x="440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84F23F-3E67-E06C-6DAF-08B9113FE758}"/>
              </a:ext>
            </a:extLst>
          </p:cNvPr>
          <p:cNvSpPr txBox="1"/>
          <p:nvPr/>
        </p:nvSpPr>
        <p:spPr>
          <a:xfrm>
            <a:off x="2371568" y="4974825"/>
            <a:ext cx="14478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서명일자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2024.08.01  08:34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1B7302-DFB9-361D-BD89-15C3210F8B6B}"/>
              </a:ext>
            </a:extLst>
          </p:cNvPr>
          <p:cNvSpPr txBox="1"/>
          <p:nvPr/>
        </p:nvSpPr>
        <p:spPr>
          <a:xfrm>
            <a:off x="5304557" y="4952463"/>
            <a:ext cx="14141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㈜</a:t>
            </a:r>
            <a:r>
              <a:rPr lang="ko-KR" altLang="en-US" sz="1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이노션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홍길동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예시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B6518B8-9E4E-170E-7775-F53DB7C4FEAA}"/>
              </a:ext>
            </a:extLst>
          </p:cNvPr>
          <p:cNvSpPr/>
          <p:nvPr/>
        </p:nvSpPr>
        <p:spPr>
          <a:xfrm>
            <a:off x="2360931" y="1985538"/>
            <a:ext cx="124618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9CDB14A-05E9-53B9-C704-2706B1A2070F}"/>
              </a:ext>
            </a:extLst>
          </p:cNvPr>
          <p:cNvSpPr txBox="1"/>
          <p:nvPr/>
        </p:nvSpPr>
        <p:spPr>
          <a:xfrm>
            <a:off x="2101487" y="992180"/>
            <a:ext cx="7243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본인은 동의서 내용을 상세히 읽고 충분히 이해하였으며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동의서에 동의합니다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49" name="Button">
            <a:extLst>
              <a:ext uri="{FF2B5EF4-FFF2-40B4-BE49-F238E27FC236}">
                <a16:creationId xmlns:a16="http://schemas.microsoft.com/office/drawing/2014/main" id="{2A25A9B5-35FF-5791-5740-AD4EC07DEB8A}"/>
              </a:ext>
            </a:extLst>
          </p:cNvPr>
          <p:cNvSpPr>
            <a:spLocks/>
          </p:cNvSpPr>
          <p:nvPr/>
        </p:nvSpPr>
        <p:spPr bwMode="auto">
          <a:xfrm>
            <a:off x="4299779" y="584452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990D47F5-70E2-361A-7F50-B5E2D4EA74F4}"/>
              </a:ext>
            </a:extLst>
          </p:cNvPr>
          <p:cNvSpPr/>
          <p:nvPr/>
        </p:nvSpPr>
        <p:spPr>
          <a:xfrm>
            <a:off x="1771423" y="104864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9" name="Option">
            <a:extLst>
              <a:ext uri="{FF2B5EF4-FFF2-40B4-BE49-F238E27FC236}">
                <a16:creationId xmlns:a16="http://schemas.microsoft.com/office/drawing/2014/main" id="{F8E4BF86-E1E7-E4F5-D3C1-3DA0E7FB27E1}"/>
              </a:ext>
            </a:extLst>
          </p:cNvPr>
          <p:cNvGrpSpPr/>
          <p:nvPr/>
        </p:nvGrpSpPr>
        <p:grpSpPr>
          <a:xfrm>
            <a:off x="4741518" y="1426417"/>
            <a:ext cx="193768" cy="188834"/>
            <a:chOff x="1068388" y="1845508"/>
            <a:chExt cx="193768" cy="188834"/>
          </a:xfrm>
        </p:grpSpPr>
        <p:grpSp>
          <p:nvGrpSpPr>
            <p:cNvPr id="60" name="Option">
              <a:extLst>
                <a:ext uri="{FF2B5EF4-FFF2-40B4-BE49-F238E27FC236}">
                  <a16:creationId xmlns:a16="http://schemas.microsoft.com/office/drawing/2014/main" id="{D3E6BF54-BED4-7A46-15E3-F8FD56ED188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62" name="Circle">
                <a:extLst>
                  <a:ext uri="{FF2B5EF4-FFF2-40B4-BE49-F238E27FC236}">
                    <a16:creationId xmlns:a16="http://schemas.microsoft.com/office/drawing/2014/main" id="{E33D6F2D-1BCD-0E2B-1A47-82500DAF9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63" name="Check" hidden="1">
                <a:extLst>
                  <a:ext uri="{FF2B5EF4-FFF2-40B4-BE49-F238E27FC236}">
                    <a16:creationId xmlns:a16="http://schemas.microsoft.com/office/drawing/2014/main" id="{4A829AD5-49DA-E36F-4D60-4F30ECDF2E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1" name="Text">
              <a:extLst>
                <a:ext uri="{FF2B5EF4-FFF2-40B4-BE49-F238E27FC236}">
                  <a16:creationId xmlns:a16="http://schemas.microsoft.com/office/drawing/2014/main" id="{4A7E3C11-9259-89B0-9EF8-314DD14A78B5}"/>
                </a:ext>
              </a:extLst>
            </p:cNvPr>
            <p:cNvSpPr txBox="1"/>
            <p:nvPr/>
          </p:nvSpPr>
          <p:spPr>
            <a:xfrm>
              <a:off x="1262091" y="1845508"/>
              <a:ext cx="65" cy="18883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endParaRPr lang="en-US" sz="105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F6AC58E-4D33-2232-5275-E285E24CE5F6}"/>
              </a:ext>
            </a:extLst>
          </p:cNvPr>
          <p:cNvSpPr txBox="1"/>
          <p:nvPr/>
        </p:nvSpPr>
        <p:spPr>
          <a:xfrm>
            <a:off x="4878398" y="1419461"/>
            <a:ext cx="7713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 안함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171F264-9212-9E89-2D4B-3793B226AF6C}"/>
              </a:ext>
            </a:extLst>
          </p:cNvPr>
          <p:cNvSpPr txBox="1"/>
          <p:nvPr/>
        </p:nvSpPr>
        <p:spPr>
          <a:xfrm>
            <a:off x="3711674" y="1414072"/>
            <a:ext cx="6540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Reload">
            <a:extLst>
              <a:ext uri="{FF2B5EF4-FFF2-40B4-BE49-F238E27FC236}">
                <a16:creationId xmlns:a16="http://schemas.microsoft.com/office/drawing/2014/main" id="{9B538EDF-09B0-FEA5-DE8B-04F88B457406}"/>
              </a:ext>
            </a:extLst>
          </p:cNvPr>
          <p:cNvSpPr>
            <a:spLocks noChangeAspect="1"/>
          </p:cNvSpPr>
          <p:nvPr/>
        </p:nvSpPr>
        <p:spPr bwMode="auto">
          <a:xfrm>
            <a:off x="6366330" y="2505882"/>
            <a:ext cx="117475" cy="119062"/>
          </a:xfrm>
          <a:custGeom>
            <a:avLst/>
            <a:gdLst>
              <a:gd name="T0" fmla="*/ 440 w 480"/>
              <a:gd name="T1" fmla="*/ 0 h 494"/>
              <a:gd name="T2" fmla="*/ 427 w 480"/>
              <a:gd name="T3" fmla="*/ 14 h 494"/>
              <a:gd name="T4" fmla="*/ 427 w 480"/>
              <a:gd name="T5" fmla="*/ 103 h 494"/>
              <a:gd name="T6" fmla="*/ 418 w 480"/>
              <a:gd name="T7" fmla="*/ 93 h 494"/>
              <a:gd name="T8" fmla="*/ 418 w 480"/>
              <a:gd name="T9" fmla="*/ 93 h 494"/>
              <a:gd name="T10" fmla="*/ 240 w 480"/>
              <a:gd name="T11" fmla="*/ 14 h 494"/>
              <a:gd name="T12" fmla="*/ 0 w 480"/>
              <a:gd name="T13" fmla="*/ 254 h 494"/>
              <a:gd name="T14" fmla="*/ 240 w 480"/>
              <a:gd name="T15" fmla="*/ 494 h 494"/>
              <a:gd name="T16" fmla="*/ 480 w 480"/>
              <a:gd name="T17" fmla="*/ 254 h 494"/>
              <a:gd name="T18" fmla="*/ 453 w 480"/>
              <a:gd name="T19" fmla="*/ 254 h 494"/>
              <a:gd name="T20" fmla="*/ 240 w 480"/>
              <a:gd name="T21" fmla="*/ 467 h 494"/>
              <a:gd name="T22" fmla="*/ 27 w 480"/>
              <a:gd name="T23" fmla="*/ 254 h 494"/>
              <a:gd name="T24" fmla="*/ 240 w 480"/>
              <a:gd name="T25" fmla="*/ 41 h 494"/>
              <a:gd name="T26" fmla="*/ 398 w 480"/>
              <a:gd name="T27" fmla="*/ 111 h 494"/>
              <a:gd name="T28" fmla="*/ 406 w 480"/>
              <a:gd name="T29" fmla="*/ 121 h 494"/>
              <a:gd name="T30" fmla="*/ 320 w 480"/>
              <a:gd name="T31" fmla="*/ 121 h 494"/>
              <a:gd name="T32" fmla="*/ 320 w 480"/>
              <a:gd name="T33" fmla="*/ 147 h 494"/>
              <a:gd name="T34" fmla="*/ 453 w 480"/>
              <a:gd name="T35" fmla="*/ 147 h 494"/>
              <a:gd name="T36" fmla="*/ 453 w 480"/>
              <a:gd name="T37" fmla="*/ 14 h 494"/>
              <a:gd name="T38" fmla="*/ 440 w 480"/>
              <a:gd name="T39" fmla="*/ 0 h 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0" h="494">
                <a:moveTo>
                  <a:pt x="440" y="0"/>
                </a:moveTo>
                <a:cubicBezTo>
                  <a:pt x="432" y="0"/>
                  <a:pt x="427" y="7"/>
                  <a:pt x="427" y="14"/>
                </a:cubicBezTo>
                <a:lnTo>
                  <a:pt x="427" y="103"/>
                </a:lnTo>
                <a:cubicBezTo>
                  <a:pt x="424" y="100"/>
                  <a:pt x="421" y="96"/>
                  <a:pt x="418" y="93"/>
                </a:cubicBezTo>
                <a:lnTo>
                  <a:pt x="418" y="93"/>
                </a:lnTo>
                <a:cubicBezTo>
                  <a:pt x="374" y="45"/>
                  <a:pt x="311" y="14"/>
                  <a:pt x="240" y="14"/>
                </a:cubicBezTo>
                <a:cubicBezTo>
                  <a:pt x="108" y="14"/>
                  <a:pt x="0" y="122"/>
                  <a:pt x="0" y="254"/>
                </a:cubicBezTo>
                <a:cubicBezTo>
                  <a:pt x="0" y="386"/>
                  <a:pt x="108" y="494"/>
                  <a:pt x="240" y="494"/>
                </a:cubicBezTo>
                <a:cubicBezTo>
                  <a:pt x="372" y="494"/>
                  <a:pt x="480" y="386"/>
                  <a:pt x="480" y="254"/>
                </a:cubicBezTo>
                <a:cubicBezTo>
                  <a:pt x="480" y="236"/>
                  <a:pt x="453" y="236"/>
                  <a:pt x="453" y="254"/>
                </a:cubicBezTo>
                <a:cubicBezTo>
                  <a:pt x="453" y="372"/>
                  <a:pt x="358" y="467"/>
                  <a:pt x="240" y="467"/>
                </a:cubicBezTo>
                <a:cubicBezTo>
                  <a:pt x="122" y="467"/>
                  <a:pt x="27" y="372"/>
                  <a:pt x="27" y="254"/>
                </a:cubicBezTo>
                <a:cubicBezTo>
                  <a:pt x="27" y="136"/>
                  <a:pt x="122" y="41"/>
                  <a:pt x="240" y="41"/>
                </a:cubicBezTo>
                <a:cubicBezTo>
                  <a:pt x="303" y="41"/>
                  <a:pt x="359" y="68"/>
                  <a:pt x="398" y="111"/>
                </a:cubicBezTo>
                <a:cubicBezTo>
                  <a:pt x="401" y="114"/>
                  <a:pt x="404" y="117"/>
                  <a:pt x="406" y="121"/>
                </a:cubicBezTo>
                <a:lnTo>
                  <a:pt x="320" y="121"/>
                </a:lnTo>
                <a:cubicBezTo>
                  <a:pt x="302" y="120"/>
                  <a:pt x="302" y="148"/>
                  <a:pt x="320" y="147"/>
                </a:cubicBezTo>
                <a:lnTo>
                  <a:pt x="453" y="147"/>
                </a:lnTo>
                <a:lnTo>
                  <a:pt x="453" y="14"/>
                </a:lnTo>
                <a:cubicBezTo>
                  <a:pt x="453" y="6"/>
                  <a:pt x="447" y="0"/>
                  <a:pt x="440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223997BB-BBCC-2BDF-DE73-6A21309457B2}"/>
              </a:ext>
            </a:extLst>
          </p:cNvPr>
          <p:cNvSpPr/>
          <p:nvPr/>
        </p:nvSpPr>
        <p:spPr>
          <a:xfrm>
            <a:off x="2145541" y="495928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25D24EC-4E40-0A1A-7437-45B6C4414CC3}"/>
              </a:ext>
            </a:extLst>
          </p:cNvPr>
          <p:cNvSpPr/>
          <p:nvPr/>
        </p:nvSpPr>
        <p:spPr>
          <a:xfrm>
            <a:off x="5004450" y="586573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C3EE56E7-D3D6-E719-0254-D665C63962D6}"/>
              </a:ext>
            </a:extLst>
          </p:cNvPr>
          <p:cNvSpPr/>
          <p:nvPr/>
        </p:nvSpPr>
        <p:spPr>
          <a:xfrm>
            <a:off x="4318115" y="569622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이어서</a:t>
            </a:r>
          </a:p>
        </p:txBody>
      </p:sp>
      <p:grpSp>
        <p:nvGrpSpPr>
          <p:cNvPr id="42" name="Option">
            <a:extLst>
              <a:ext uri="{FF2B5EF4-FFF2-40B4-BE49-F238E27FC236}">
                <a16:creationId xmlns:a16="http://schemas.microsoft.com/office/drawing/2014/main" id="{8665525E-245F-8B48-B7BF-A6F3EF9F2381}"/>
              </a:ext>
            </a:extLst>
          </p:cNvPr>
          <p:cNvGrpSpPr/>
          <p:nvPr/>
        </p:nvGrpSpPr>
        <p:grpSpPr>
          <a:xfrm>
            <a:off x="3588950" y="1421802"/>
            <a:ext cx="193768" cy="188834"/>
            <a:chOff x="1068388" y="1845508"/>
            <a:chExt cx="193768" cy="188834"/>
          </a:xfrm>
        </p:grpSpPr>
        <p:grpSp>
          <p:nvGrpSpPr>
            <p:cNvPr id="43" name="Option">
              <a:extLst>
                <a:ext uri="{FF2B5EF4-FFF2-40B4-BE49-F238E27FC236}">
                  <a16:creationId xmlns:a16="http://schemas.microsoft.com/office/drawing/2014/main" id="{21A7A89E-8C23-E3F9-A5AF-C13218DED0FE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5" name="Circle">
                <a:extLst>
                  <a:ext uri="{FF2B5EF4-FFF2-40B4-BE49-F238E27FC236}">
                    <a16:creationId xmlns:a16="http://schemas.microsoft.com/office/drawing/2014/main" id="{FB1BD018-37DF-A4AF-CB73-06D2C976F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46" name="Check" hidden="1">
                <a:extLst>
                  <a:ext uri="{FF2B5EF4-FFF2-40B4-BE49-F238E27FC236}">
                    <a16:creationId xmlns:a16="http://schemas.microsoft.com/office/drawing/2014/main" id="{B277D803-48A1-7FEB-217A-E77A197507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4" name="Text">
              <a:extLst>
                <a:ext uri="{FF2B5EF4-FFF2-40B4-BE49-F238E27FC236}">
                  <a16:creationId xmlns:a16="http://schemas.microsoft.com/office/drawing/2014/main" id="{45A862CC-3B2A-B44B-E99A-553C1ED3BFCC}"/>
                </a:ext>
              </a:extLst>
            </p:cNvPr>
            <p:cNvSpPr txBox="1"/>
            <p:nvPr/>
          </p:nvSpPr>
          <p:spPr>
            <a:xfrm>
              <a:off x="1262091" y="1845508"/>
              <a:ext cx="65" cy="18883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endParaRPr lang="en-US" sz="105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47" name="타원 46">
            <a:extLst>
              <a:ext uri="{FF2B5EF4-FFF2-40B4-BE49-F238E27FC236}">
                <a16:creationId xmlns:a16="http://schemas.microsoft.com/office/drawing/2014/main" id="{D0220BD0-D4EB-9210-ADF1-D466BA955F3A}"/>
              </a:ext>
            </a:extLst>
          </p:cNvPr>
          <p:cNvSpPr/>
          <p:nvPr/>
        </p:nvSpPr>
        <p:spPr>
          <a:xfrm>
            <a:off x="5132364" y="496775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1742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관리자 계정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계정 목록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671794"/>
              </p:ext>
            </p:extLst>
          </p:nvPr>
        </p:nvGraphicFramePr>
        <p:xfrm>
          <a:off x="9528812" y="544942"/>
          <a:ext cx="2589769" cy="4764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소속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소속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이름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이메일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(ID)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이메일 주소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휴대폰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휴대폰 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계정구분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&gt;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슈퍼관리자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일반관리자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STAFF(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팀장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STAFF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팀원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광고주 로 구분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계정생성일자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생성일자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설정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계정설정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설정 페이지 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(22p)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페이징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처리 없이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 FULL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페이지 처리 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CCDAF53-2D3B-4B41-AF44-BB4EEA4BA3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749592"/>
              </p:ext>
            </p:extLst>
          </p:nvPr>
        </p:nvGraphicFramePr>
        <p:xfrm>
          <a:off x="1696029" y="3429000"/>
          <a:ext cx="7516801" cy="2955472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1013750">
                  <a:extLst>
                    <a:ext uri="{9D8B030D-6E8A-4147-A177-3AD203B41FA5}">
                      <a16:colId xmlns:a16="http://schemas.microsoft.com/office/drawing/2014/main" val="1937761966"/>
                    </a:ext>
                  </a:extLst>
                </a:gridCol>
                <a:gridCol w="1013750">
                  <a:extLst>
                    <a:ext uri="{9D8B030D-6E8A-4147-A177-3AD203B41FA5}">
                      <a16:colId xmlns:a16="http://schemas.microsoft.com/office/drawing/2014/main" val="3062650568"/>
                    </a:ext>
                  </a:extLst>
                </a:gridCol>
                <a:gridCol w="1335671">
                  <a:extLst>
                    <a:ext uri="{9D8B030D-6E8A-4147-A177-3AD203B41FA5}">
                      <a16:colId xmlns:a16="http://schemas.microsoft.com/office/drawing/2014/main" val="3320410784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2653514542"/>
                    </a:ext>
                  </a:extLst>
                </a:gridCol>
                <a:gridCol w="1036800">
                  <a:extLst>
                    <a:ext uri="{9D8B030D-6E8A-4147-A177-3AD203B41FA5}">
                      <a16:colId xmlns:a16="http://schemas.microsoft.com/office/drawing/2014/main" val="3118533419"/>
                    </a:ext>
                  </a:extLst>
                </a:gridCol>
                <a:gridCol w="1384590">
                  <a:extLst>
                    <a:ext uri="{9D8B030D-6E8A-4147-A177-3AD203B41FA5}">
                      <a16:colId xmlns:a16="http://schemas.microsoft.com/office/drawing/2014/main" val="3273698768"/>
                    </a:ext>
                  </a:extLst>
                </a:gridCol>
                <a:gridCol w="753040">
                  <a:extLst>
                    <a:ext uri="{9D8B030D-6E8A-4147-A177-3AD203B41FA5}">
                      <a16:colId xmlns:a16="http://schemas.microsoft.com/office/drawing/2014/main" val="2318339278"/>
                    </a:ext>
                  </a:extLst>
                </a:gridCol>
              </a:tblGrid>
              <a:tr h="2896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</a:t>
                      </a:r>
                      <a:r>
                        <a:rPr lang="en-US" altLang="ko-KR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(ID)</a:t>
                      </a:r>
                      <a:endParaRPr lang="ko-KR" altLang="en-US" sz="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휴대폰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계정 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계정 생성일자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8269699"/>
                  </a:ext>
                </a:extLst>
              </a:tr>
              <a:tr h="6664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jhlee@the-51.com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01051995531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슈퍼관리자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12:00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078328"/>
                  </a:ext>
                </a:extLst>
              </a:tr>
              <a:tr h="6664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이노션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hlinkClick r:id="rId7"/>
                        </a:rPr>
                        <a:t>song@test.com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01011112222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일반관리자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2024.07.30 15:00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9731655"/>
                  </a:ext>
                </a:extLst>
              </a:tr>
              <a:tr h="6664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오토에버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김진호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kim@test.com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</a:t>
                      </a:r>
                      <a:r>
                        <a:rPr lang="en-US" altLang="ko-KR" sz="800" dirty="0"/>
                        <a:t>STAFF (</a:t>
                      </a:r>
                      <a:r>
                        <a:rPr lang="ko-KR" altLang="en-US" sz="800" dirty="0"/>
                        <a:t>팀장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2023.06.01 17:30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4770034"/>
                  </a:ext>
                </a:extLst>
              </a:tr>
              <a:tr h="6664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조종영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cho@test.com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/>
                        <a:t>-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광고주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2023.01.02 20:30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6004035"/>
                  </a:ext>
                </a:extLst>
              </a:tr>
            </a:tbl>
          </a:graphicData>
        </a:graphic>
      </p:graphicFrame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7A200B8-D6EE-C998-C2F9-95E279B68883}"/>
              </a:ext>
            </a:extLst>
          </p:cNvPr>
          <p:cNvSpPr/>
          <p:nvPr/>
        </p:nvSpPr>
        <p:spPr>
          <a:xfrm>
            <a:off x="8068713" y="2991697"/>
            <a:ext cx="1077608" cy="27773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           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계정추가</a:t>
            </a:r>
          </a:p>
        </p:txBody>
      </p:sp>
      <p:sp>
        <p:nvSpPr>
          <p:cNvPr id="10" name="User">
            <a:extLst>
              <a:ext uri="{FF2B5EF4-FFF2-40B4-BE49-F238E27FC236}">
                <a16:creationId xmlns:a16="http://schemas.microsoft.com/office/drawing/2014/main" id="{E094A567-6C89-0F1A-0B2E-5A6E837A8AAB}"/>
              </a:ext>
            </a:extLst>
          </p:cNvPr>
          <p:cNvSpPr>
            <a:spLocks noChangeAspect="1"/>
          </p:cNvSpPr>
          <p:nvPr/>
        </p:nvSpPr>
        <p:spPr bwMode="auto">
          <a:xfrm>
            <a:off x="8341335" y="3041583"/>
            <a:ext cx="136525" cy="161925"/>
          </a:xfrm>
          <a:custGeom>
            <a:avLst/>
            <a:gdLst>
              <a:gd name="T0" fmla="*/ 597 w 1194"/>
              <a:gd name="T1" fmla="*/ 0 h 1411"/>
              <a:gd name="T2" fmla="*/ 271 w 1194"/>
              <a:gd name="T3" fmla="*/ 325 h 1411"/>
              <a:gd name="T4" fmla="*/ 434 w 1194"/>
              <a:gd name="T5" fmla="*/ 695 h 1411"/>
              <a:gd name="T6" fmla="*/ 434 w 1194"/>
              <a:gd name="T7" fmla="*/ 771 h 1411"/>
              <a:gd name="T8" fmla="*/ 385 w 1194"/>
              <a:gd name="T9" fmla="*/ 836 h 1411"/>
              <a:gd name="T10" fmla="*/ 0 w 1194"/>
              <a:gd name="T11" fmla="*/ 1124 h 1411"/>
              <a:gd name="T12" fmla="*/ 0 w 1194"/>
              <a:gd name="T13" fmla="*/ 1221 h 1411"/>
              <a:gd name="T14" fmla="*/ 597 w 1194"/>
              <a:gd name="T15" fmla="*/ 1411 h 1411"/>
              <a:gd name="T16" fmla="*/ 1194 w 1194"/>
              <a:gd name="T17" fmla="*/ 1221 h 1411"/>
              <a:gd name="T18" fmla="*/ 1194 w 1194"/>
              <a:gd name="T19" fmla="*/ 1124 h 1411"/>
              <a:gd name="T20" fmla="*/ 809 w 1194"/>
              <a:gd name="T21" fmla="*/ 836 h 1411"/>
              <a:gd name="T22" fmla="*/ 760 w 1194"/>
              <a:gd name="T23" fmla="*/ 771 h 1411"/>
              <a:gd name="T24" fmla="*/ 760 w 1194"/>
              <a:gd name="T25" fmla="*/ 695 h 1411"/>
              <a:gd name="T26" fmla="*/ 923 w 1194"/>
              <a:gd name="T27" fmla="*/ 325 h 1411"/>
              <a:gd name="T28" fmla="*/ 597 w 1194"/>
              <a:gd name="T29" fmla="*/ 0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94" h="1411">
                <a:moveTo>
                  <a:pt x="597" y="0"/>
                </a:moveTo>
                <a:cubicBezTo>
                  <a:pt x="418" y="0"/>
                  <a:pt x="271" y="113"/>
                  <a:pt x="271" y="325"/>
                </a:cubicBezTo>
                <a:cubicBezTo>
                  <a:pt x="271" y="467"/>
                  <a:pt x="337" y="613"/>
                  <a:pt x="434" y="695"/>
                </a:cubicBezTo>
                <a:lnTo>
                  <a:pt x="434" y="771"/>
                </a:lnTo>
                <a:cubicBezTo>
                  <a:pt x="434" y="804"/>
                  <a:pt x="412" y="830"/>
                  <a:pt x="385" y="836"/>
                </a:cubicBezTo>
                <a:cubicBezTo>
                  <a:pt x="173" y="901"/>
                  <a:pt x="0" y="1043"/>
                  <a:pt x="0" y="1124"/>
                </a:cubicBezTo>
                <a:lnTo>
                  <a:pt x="0" y="1221"/>
                </a:lnTo>
                <a:cubicBezTo>
                  <a:pt x="0" y="1324"/>
                  <a:pt x="266" y="1411"/>
                  <a:pt x="597" y="1411"/>
                </a:cubicBezTo>
                <a:cubicBezTo>
                  <a:pt x="928" y="1411"/>
                  <a:pt x="1194" y="1324"/>
                  <a:pt x="1194" y="1221"/>
                </a:cubicBezTo>
                <a:lnTo>
                  <a:pt x="1194" y="1124"/>
                </a:lnTo>
                <a:cubicBezTo>
                  <a:pt x="1194" y="1048"/>
                  <a:pt x="1026" y="901"/>
                  <a:pt x="809" y="836"/>
                </a:cubicBezTo>
                <a:cubicBezTo>
                  <a:pt x="782" y="830"/>
                  <a:pt x="760" y="798"/>
                  <a:pt x="760" y="771"/>
                </a:cubicBezTo>
                <a:lnTo>
                  <a:pt x="760" y="695"/>
                </a:lnTo>
                <a:cubicBezTo>
                  <a:pt x="857" y="613"/>
                  <a:pt x="923" y="467"/>
                  <a:pt x="923" y="325"/>
                </a:cubicBezTo>
                <a:cubicBezTo>
                  <a:pt x="923" y="113"/>
                  <a:pt x="776" y="0"/>
                  <a:pt x="59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6" name="Settings">
            <a:extLst>
              <a:ext uri="{FF2B5EF4-FFF2-40B4-BE49-F238E27FC236}">
                <a16:creationId xmlns:a16="http://schemas.microsoft.com/office/drawing/2014/main" id="{FB180DD7-C9BE-5BBC-9675-62D891A09AB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50960" y="4012445"/>
            <a:ext cx="161925" cy="161925"/>
          </a:xfrm>
          <a:custGeom>
            <a:avLst/>
            <a:gdLst>
              <a:gd name="T0" fmla="*/ 265 w 666"/>
              <a:gd name="T1" fmla="*/ 98 h 667"/>
              <a:gd name="T2" fmla="*/ 134 w 666"/>
              <a:gd name="T3" fmla="*/ 61 h 667"/>
              <a:gd name="T4" fmla="*/ 118 w 666"/>
              <a:gd name="T5" fmla="*/ 215 h 667"/>
              <a:gd name="T6" fmla="*/ 0 w 666"/>
              <a:gd name="T7" fmla="*/ 281 h 667"/>
              <a:gd name="T8" fmla="*/ 97 w 666"/>
              <a:gd name="T9" fmla="*/ 401 h 667"/>
              <a:gd name="T10" fmla="*/ 60 w 666"/>
              <a:gd name="T11" fmla="*/ 532 h 667"/>
              <a:gd name="T12" fmla="*/ 215 w 666"/>
              <a:gd name="T13" fmla="*/ 548 h 667"/>
              <a:gd name="T14" fmla="*/ 281 w 666"/>
              <a:gd name="T15" fmla="*/ 667 h 667"/>
              <a:gd name="T16" fmla="*/ 401 w 666"/>
              <a:gd name="T17" fmla="*/ 568 h 667"/>
              <a:gd name="T18" fmla="*/ 533 w 666"/>
              <a:gd name="T19" fmla="*/ 605 h 667"/>
              <a:gd name="T20" fmla="*/ 547 w 666"/>
              <a:gd name="T21" fmla="*/ 451 h 667"/>
              <a:gd name="T22" fmla="*/ 666 w 666"/>
              <a:gd name="T23" fmla="*/ 384 h 667"/>
              <a:gd name="T24" fmla="*/ 666 w 666"/>
              <a:gd name="T25" fmla="*/ 281 h 667"/>
              <a:gd name="T26" fmla="*/ 547 w 666"/>
              <a:gd name="T27" fmla="*/ 216 h 667"/>
              <a:gd name="T28" fmla="*/ 532 w 666"/>
              <a:gd name="T29" fmla="*/ 61 h 667"/>
              <a:gd name="T30" fmla="*/ 401 w 666"/>
              <a:gd name="T31" fmla="*/ 99 h 667"/>
              <a:gd name="T32" fmla="*/ 281 w 666"/>
              <a:gd name="T33" fmla="*/ 0 h 667"/>
              <a:gd name="T34" fmla="*/ 361 w 666"/>
              <a:gd name="T35" fmla="*/ 27 h 667"/>
              <a:gd name="T36" fmla="*/ 453 w 666"/>
              <a:gd name="T37" fmla="*/ 150 h 667"/>
              <a:gd name="T38" fmla="*/ 570 w 666"/>
              <a:gd name="T39" fmla="*/ 136 h 667"/>
              <a:gd name="T40" fmla="*/ 547 w 666"/>
              <a:gd name="T41" fmla="*/ 289 h 667"/>
              <a:gd name="T42" fmla="*/ 640 w 666"/>
              <a:gd name="T43" fmla="*/ 361 h 667"/>
              <a:gd name="T44" fmla="*/ 516 w 666"/>
              <a:gd name="T45" fmla="*/ 453 h 667"/>
              <a:gd name="T46" fmla="*/ 530 w 666"/>
              <a:gd name="T47" fmla="*/ 570 h 667"/>
              <a:gd name="T48" fmla="*/ 377 w 666"/>
              <a:gd name="T49" fmla="*/ 548 h 667"/>
              <a:gd name="T50" fmla="*/ 304 w 666"/>
              <a:gd name="T51" fmla="*/ 640 h 667"/>
              <a:gd name="T52" fmla="*/ 212 w 666"/>
              <a:gd name="T53" fmla="*/ 517 h 667"/>
              <a:gd name="T54" fmla="*/ 95 w 666"/>
              <a:gd name="T55" fmla="*/ 529 h 667"/>
              <a:gd name="T56" fmla="*/ 118 w 666"/>
              <a:gd name="T57" fmla="*/ 378 h 667"/>
              <a:gd name="T58" fmla="*/ 26 w 666"/>
              <a:gd name="T59" fmla="*/ 304 h 667"/>
              <a:gd name="T60" fmla="*/ 149 w 666"/>
              <a:gd name="T61" fmla="*/ 213 h 667"/>
              <a:gd name="T62" fmla="*/ 137 w 666"/>
              <a:gd name="T63" fmla="*/ 96 h 667"/>
              <a:gd name="T64" fmla="*/ 289 w 666"/>
              <a:gd name="T65" fmla="*/ 119 h 667"/>
              <a:gd name="T66" fmla="*/ 333 w 666"/>
              <a:gd name="T67" fmla="*/ 213 h 667"/>
              <a:gd name="T68" fmla="*/ 333 w 666"/>
              <a:gd name="T69" fmla="*/ 453 h 667"/>
              <a:gd name="T70" fmla="*/ 333 w 666"/>
              <a:gd name="T71" fmla="*/ 213 h 667"/>
              <a:gd name="T72" fmla="*/ 426 w 666"/>
              <a:gd name="T73" fmla="*/ 333 h 667"/>
              <a:gd name="T74" fmla="*/ 240 w 666"/>
              <a:gd name="T75" fmla="*/ 333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6" h="667">
                <a:moveTo>
                  <a:pt x="281" y="0"/>
                </a:moveTo>
                <a:lnTo>
                  <a:pt x="265" y="98"/>
                </a:lnTo>
                <a:cubicBezTo>
                  <a:pt x="247" y="103"/>
                  <a:pt x="231" y="110"/>
                  <a:pt x="215" y="119"/>
                </a:cubicBezTo>
                <a:lnTo>
                  <a:pt x="134" y="61"/>
                </a:lnTo>
                <a:lnTo>
                  <a:pt x="61" y="133"/>
                </a:lnTo>
                <a:lnTo>
                  <a:pt x="118" y="215"/>
                </a:lnTo>
                <a:cubicBezTo>
                  <a:pt x="110" y="231"/>
                  <a:pt x="103" y="247"/>
                  <a:pt x="98" y="265"/>
                </a:cubicBezTo>
                <a:lnTo>
                  <a:pt x="0" y="281"/>
                </a:lnTo>
                <a:lnTo>
                  <a:pt x="0" y="384"/>
                </a:lnTo>
                <a:lnTo>
                  <a:pt x="97" y="401"/>
                </a:lnTo>
                <a:cubicBezTo>
                  <a:pt x="103" y="419"/>
                  <a:pt x="110" y="436"/>
                  <a:pt x="118" y="451"/>
                </a:cubicBezTo>
                <a:lnTo>
                  <a:pt x="60" y="532"/>
                </a:lnTo>
                <a:lnTo>
                  <a:pt x="133" y="605"/>
                </a:lnTo>
                <a:lnTo>
                  <a:pt x="215" y="548"/>
                </a:lnTo>
                <a:cubicBezTo>
                  <a:pt x="230" y="556"/>
                  <a:pt x="247" y="563"/>
                  <a:pt x="265" y="568"/>
                </a:cubicBezTo>
                <a:lnTo>
                  <a:pt x="281" y="667"/>
                </a:lnTo>
                <a:lnTo>
                  <a:pt x="383" y="667"/>
                </a:lnTo>
                <a:lnTo>
                  <a:pt x="401" y="568"/>
                </a:lnTo>
                <a:cubicBezTo>
                  <a:pt x="418" y="563"/>
                  <a:pt x="435" y="556"/>
                  <a:pt x="451" y="547"/>
                </a:cubicBezTo>
                <a:lnTo>
                  <a:pt x="533" y="605"/>
                </a:lnTo>
                <a:lnTo>
                  <a:pt x="605" y="532"/>
                </a:lnTo>
                <a:lnTo>
                  <a:pt x="547" y="451"/>
                </a:lnTo>
                <a:cubicBezTo>
                  <a:pt x="555" y="435"/>
                  <a:pt x="562" y="419"/>
                  <a:pt x="567" y="401"/>
                </a:cubicBezTo>
                <a:lnTo>
                  <a:pt x="666" y="384"/>
                </a:lnTo>
                <a:lnTo>
                  <a:pt x="666" y="373"/>
                </a:lnTo>
                <a:lnTo>
                  <a:pt x="666" y="281"/>
                </a:lnTo>
                <a:lnTo>
                  <a:pt x="567" y="265"/>
                </a:lnTo>
                <a:cubicBezTo>
                  <a:pt x="562" y="248"/>
                  <a:pt x="555" y="231"/>
                  <a:pt x="547" y="216"/>
                </a:cubicBezTo>
                <a:lnTo>
                  <a:pt x="604" y="133"/>
                </a:lnTo>
                <a:lnTo>
                  <a:pt x="532" y="61"/>
                </a:lnTo>
                <a:lnTo>
                  <a:pt x="450" y="119"/>
                </a:lnTo>
                <a:cubicBezTo>
                  <a:pt x="435" y="111"/>
                  <a:pt x="418" y="104"/>
                  <a:pt x="401" y="99"/>
                </a:cubicBezTo>
                <a:lnTo>
                  <a:pt x="383" y="0"/>
                </a:lnTo>
                <a:lnTo>
                  <a:pt x="281" y="0"/>
                </a:lnTo>
                <a:close/>
                <a:moveTo>
                  <a:pt x="304" y="27"/>
                </a:moveTo>
                <a:lnTo>
                  <a:pt x="361" y="27"/>
                </a:lnTo>
                <a:lnTo>
                  <a:pt x="377" y="119"/>
                </a:lnTo>
                <a:cubicBezTo>
                  <a:pt x="405" y="127"/>
                  <a:pt x="430" y="137"/>
                  <a:pt x="453" y="150"/>
                </a:cubicBezTo>
                <a:lnTo>
                  <a:pt x="529" y="96"/>
                </a:lnTo>
                <a:lnTo>
                  <a:pt x="570" y="136"/>
                </a:lnTo>
                <a:lnTo>
                  <a:pt x="516" y="213"/>
                </a:lnTo>
                <a:cubicBezTo>
                  <a:pt x="530" y="239"/>
                  <a:pt x="540" y="263"/>
                  <a:pt x="547" y="289"/>
                </a:cubicBezTo>
                <a:lnTo>
                  <a:pt x="640" y="304"/>
                </a:lnTo>
                <a:lnTo>
                  <a:pt x="640" y="361"/>
                </a:lnTo>
                <a:lnTo>
                  <a:pt x="547" y="378"/>
                </a:lnTo>
                <a:cubicBezTo>
                  <a:pt x="539" y="406"/>
                  <a:pt x="529" y="430"/>
                  <a:pt x="516" y="453"/>
                </a:cubicBezTo>
                <a:lnTo>
                  <a:pt x="570" y="529"/>
                </a:lnTo>
                <a:lnTo>
                  <a:pt x="530" y="570"/>
                </a:lnTo>
                <a:lnTo>
                  <a:pt x="453" y="516"/>
                </a:lnTo>
                <a:cubicBezTo>
                  <a:pt x="427" y="530"/>
                  <a:pt x="404" y="541"/>
                  <a:pt x="377" y="548"/>
                </a:cubicBezTo>
                <a:lnTo>
                  <a:pt x="361" y="640"/>
                </a:lnTo>
                <a:lnTo>
                  <a:pt x="304" y="640"/>
                </a:lnTo>
                <a:lnTo>
                  <a:pt x="288" y="548"/>
                </a:lnTo>
                <a:cubicBezTo>
                  <a:pt x="260" y="540"/>
                  <a:pt x="236" y="530"/>
                  <a:pt x="212" y="517"/>
                </a:cubicBezTo>
                <a:lnTo>
                  <a:pt x="136" y="570"/>
                </a:lnTo>
                <a:lnTo>
                  <a:pt x="95" y="529"/>
                </a:lnTo>
                <a:lnTo>
                  <a:pt x="149" y="454"/>
                </a:lnTo>
                <a:cubicBezTo>
                  <a:pt x="135" y="428"/>
                  <a:pt x="124" y="404"/>
                  <a:pt x="118" y="378"/>
                </a:cubicBezTo>
                <a:lnTo>
                  <a:pt x="26" y="361"/>
                </a:lnTo>
                <a:lnTo>
                  <a:pt x="26" y="304"/>
                </a:lnTo>
                <a:lnTo>
                  <a:pt x="118" y="289"/>
                </a:lnTo>
                <a:cubicBezTo>
                  <a:pt x="126" y="260"/>
                  <a:pt x="135" y="236"/>
                  <a:pt x="149" y="213"/>
                </a:cubicBezTo>
                <a:lnTo>
                  <a:pt x="96" y="136"/>
                </a:lnTo>
                <a:lnTo>
                  <a:pt x="137" y="96"/>
                </a:lnTo>
                <a:lnTo>
                  <a:pt x="212" y="150"/>
                </a:lnTo>
                <a:cubicBezTo>
                  <a:pt x="238" y="136"/>
                  <a:pt x="262" y="125"/>
                  <a:pt x="289" y="119"/>
                </a:cubicBezTo>
                <a:lnTo>
                  <a:pt x="304" y="27"/>
                </a:lnTo>
                <a:close/>
                <a:moveTo>
                  <a:pt x="333" y="213"/>
                </a:moveTo>
                <a:cubicBezTo>
                  <a:pt x="267" y="213"/>
                  <a:pt x="213" y="267"/>
                  <a:pt x="213" y="333"/>
                </a:cubicBezTo>
                <a:cubicBezTo>
                  <a:pt x="213" y="399"/>
                  <a:pt x="267" y="453"/>
                  <a:pt x="333" y="453"/>
                </a:cubicBezTo>
                <a:cubicBezTo>
                  <a:pt x="399" y="453"/>
                  <a:pt x="453" y="399"/>
                  <a:pt x="453" y="333"/>
                </a:cubicBezTo>
                <a:cubicBezTo>
                  <a:pt x="453" y="267"/>
                  <a:pt x="399" y="213"/>
                  <a:pt x="333" y="213"/>
                </a:cubicBezTo>
                <a:close/>
                <a:moveTo>
                  <a:pt x="333" y="240"/>
                </a:moveTo>
                <a:cubicBezTo>
                  <a:pt x="385" y="240"/>
                  <a:pt x="426" y="282"/>
                  <a:pt x="426" y="333"/>
                </a:cubicBezTo>
                <a:cubicBezTo>
                  <a:pt x="426" y="385"/>
                  <a:pt x="385" y="427"/>
                  <a:pt x="333" y="427"/>
                </a:cubicBezTo>
                <a:cubicBezTo>
                  <a:pt x="281" y="427"/>
                  <a:pt x="240" y="385"/>
                  <a:pt x="240" y="333"/>
                </a:cubicBezTo>
                <a:cubicBezTo>
                  <a:pt x="240" y="282"/>
                  <a:pt x="281" y="240"/>
                  <a:pt x="333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3EC93C1-E7B0-AE21-6007-2E3EE3104842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Settings">
            <a:extLst>
              <a:ext uri="{FF2B5EF4-FFF2-40B4-BE49-F238E27FC236}">
                <a16:creationId xmlns:a16="http://schemas.microsoft.com/office/drawing/2014/main" id="{4D3E9FBF-C694-F1FD-B8B9-8CB60EABF99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64443" y="4662506"/>
            <a:ext cx="161925" cy="161925"/>
          </a:xfrm>
          <a:custGeom>
            <a:avLst/>
            <a:gdLst>
              <a:gd name="T0" fmla="*/ 265 w 666"/>
              <a:gd name="T1" fmla="*/ 98 h 667"/>
              <a:gd name="T2" fmla="*/ 134 w 666"/>
              <a:gd name="T3" fmla="*/ 61 h 667"/>
              <a:gd name="T4" fmla="*/ 118 w 666"/>
              <a:gd name="T5" fmla="*/ 215 h 667"/>
              <a:gd name="T6" fmla="*/ 0 w 666"/>
              <a:gd name="T7" fmla="*/ 281 h 667"/>
              <a:gd name="T8" fmla="*/ 97 w 666"/>
              <a:gd name="T9" fmla="*/ 401 h 667"/>
              <a:gd name="T10" fmla="*/ 60 w 666"/>
              <a:gd name="T11" fmla="*/ 532 h 667"/>
              <a:gd name="T12" fmla="*/ 215 w 666"/>
              <a:gd name="T13" fmla="*/ 548 h 667"/>
              <a:gd name="T14" fmla="*/ 281 w 666"/>
              <a:gd name="T15" fmla="*/ 667 h 667"/>
              <a:gd name="T16" fmla="*/ 401 w 666"/>
              <a:gd name="T17" fmla="*/ 568 h 667"/>
              <a:gd name="T18" fmla="*/ 533 w 666"/>
              <a:gd name="T19" fmla="*/ 605 h 667"/>
              <a:gd name="T20" fmla="*/ 547 w 666"/>
              <a:gd name="T21" fmla="*/ 451 h 667"/>
              <a:gd name="T22" fmla="*/ 666 w 666"/>
              <a:gd name="T23" fmla="*/ 384 h 667"/>
              <a:gd name="T24" fmla="*/ 666 w 666"/>
              <a:gd name="T25" fmla="*/ 281 h 667"/>
              <a:gd name="T26" fmla="*/ 547 w 666"/>
              <a:gd name="T27" fmla="*/ 216 h 667"/>
              <a:gd name="T28" fmla="*/ 532 w 666"/>
              <a:gd name="T29" fmla="*/ 61 h 667"/>
              <a:gd name="T30" fmla="*/ 401 w 666"/>
              <a:gd name="T31" fmla="*/ 99 h 667"/>
              <a:gd name="T32" fmla="*/ 281 w 666"/>
              <a:gd name="T33" fmla="*/ 0 h 667"/>
              <a:gd name="T34" fmla="*/ 361 w 666"/>
              <a:gd name="T35" fmla="*/ 27 h 667"/>
              <a:gd name="T36" fmla="*/ 453 w 666"/>
              <a:gd name="T37" fmla="*/ 150 h 667"/>
              <a:gd name="T38" fmla="*/ 570 w 666"/>
              <a:gd name="T39" fmla="*/ 136 h 667"/>
              <a:gd name="T40" fmla="*/ 547 w 666"/>
              <a:gd name="T41" fmla="*/ 289 h 667"/>
              <a:gd name="T42" fmla="*/ 640 w 666"/>
              <a:gd name="T43" fmla="*/ 361 h 667"/>
              <a:gd name="T44" fmla="*/ 516 w 666"/>
              <a:gd name="T45" fmla="*/ 453 h 667"/>
              <a:gd name="T46" fmla="*/ 530 w 666"/>
              <a:gd name="T47" fmla="*/ 570 h 667"/>
              <a:gd name="T48" fmla="*/ 377 w 666"/>
              <a:gd name="T49" fmla="*/ 548 h 667"/>
              <a:gd name="T50" fmla="*/ 304 w 666"/>
              <a:gd name="T51" fmla="*/ 640 h 667"/>
              <a:gd name="T52" fmla="*/ 212 w 666"/>
              <a:gd name="T53" fmla="*/ 517 h 667"/>
              <a:gd name="T54" fmla="*/ 95 w 666"/>
              <a:gd name="T55" fmla="*/ 529 h 667"/>
              <a:gd name="T56" fmla="*/ 118 w 666"/>
              <a:gd name="T57" fmla="*/ 378 h 667"/>
              <a:gd name="T58" fmla="*/ 26 w 666"/>
              <a:gd name="T59" fmla="*/ 304 h 667"/>
              <a:gd name="T60" fmla="*/ 149 w 666"/>
              <a:gd name="T61" fmla="*/ 213 h 667"/>
              <a:gd name="T62" fmla="*/ 137 w 666"/>
              <a:gd name="T63" fmla="*/ 96 h 667"/>
              <a:gd name="T64" fmla="*/ 289 w 666"/>
              <a:gd name="T65" fmla="*/ 119 h 667"/>
              <a:gd name="T66" fmla="*/ 333 w 666"/>
              <a:gd name="T67" fmla="*/ 213 h 667"/>
              <a:gd name="T68" fmla="*/ 333 w 666"/>
              <a:gd name="T69" fmla="*/ 453 h 667"/>
              <a:gd name="T70" fmla="*/ 333 w 666"/>
              <a:gd name="T71" fmla="*/ 213 h 667"/>
              <a:gd name="T72" fmla="*/ 426 w 666"/>
              <a:gd name="T73" fmla="*/ 333 h 667"/>
              <a:gd name="T74" fmla="*/ 240 w 666"/>
              <a:gd name="T75" fmla="*/ 333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6" h="667">
                <a:moveTo>
                  <a:pt x="281" y="0"/>
                </a:moveTo>
                <a:lnTo>
                  <a:pt x="265" y="98"/>
                </a:lnTo>
                <a:cubicBezTo>
                  <a:pt x="247" y="103"/>
                  <a:pt x="231" y="110"/>
                  <a:pt x="215" y="119"/>
                </a:cubicBezTo>
                <a:lnTo>
                  <a:pt x="134" y="61"/>
                </a:lnTo>
                <a:lnTo>
                  <a:pt x="61" y="133"/>
                </a:lnTo>
                <a:lnTo>
                  <a:pt x="118" y="215"/>
                </a:lnTo>
                <a:cubicBezTo>
                  <a:pt x="110" y="231"/>
                  <a:pt x="103" y="247"/>
                  <a:pt x="98" y="265"/>
                </a:cubicBezTo>
                <a:lnTo>
                  <a:pt x="0" y="281"/>
                </a:lnTo>
                <a:lnTo>
                  <a:pt x="0" y="384"/>
                </a:lnTo>
                <a:lnTo>
                  <a:pt x="97" y="401"/>
                </a:lnTo>
                <a:cubicBezTo>
                  <a:pt x="103" y="419"/>
                  <a:pt x="110" y="436"/>
                  <a:pt x="118" y="451"/>
                </a:cubicBezTo>
                <a:lnTo>
                  <a:pt x="60" y="532"/>
                </a:lnTo>
                <a:lnTo>
                  <a:pt x="133" y="605"/>
                </a:lnTo>
                <a:lnTo>
                  <a:pt x="215" y="548"/>
                </a:lnTo>
                <a:cubicBezTo>
                  <a:pt x="230" y="556"/>
                  <a:pt x="247" y="563"/>
                  <a:pt x="265" y="568"/>
                </a:cubicBezTo>
                <a:lnTo>
                  <a:pt x="281" y="667"/>
                </a:lnTo>
                <a:lnTo>
                  <a:pt x="383" y="667"/>
                </a:lnTo>
                <a:lnTo>
                  <a:pt x="401" y="568"/>
                </a:lnTo>
                <a:cubicBezTo>
                  <a:pt x="418" y="563"/>
                  <a:pt x="435" y="556"/>
                  <a:pt x="451" y="547"/>
                </a:cubicBezTo>
                <a:lnTo>
                  <a:pt x="533" y="605"/>
                </a:lnTo>
                <a:lnTo>
                  <a:pt x="605" y="532"/>
                </a:lnTo>
                <a:lnTo>
                  <a:pt x="547" y="451"/>
                </a:lnTo>
                <a:cubicBezTo>
                  <a:pt x="555" y="435"/>
                  <a:pt x="562" y="419"/>
                  <a:pt x="567" y="401"/>
                </a:cubicBezTo>
                <a:lnTo>
                  <a:pt x="666" y="384"/>
                </a:lnTo>
                <a:lnTo>
                  <a:pt x="666" y="373"/>
                </a:lnTo>
                <a:lnTo>
                  <a:pt x="666" y="281"/>
                </a:lnTo>
                <a:lnTo>
                  <a:pt x="567" y="265"/>
                </a:lnTo>
                <a:cubicBezTo>
                  <a:pt x="562" y="248"/>
                  <a:pt x="555" y="231"/>
                  <a:pt x="547" y="216"/>
                </a:cubicBezTo>
                <a:lnTo>
                  <a:pt x="604" y="133"/>
                </a:lnTo>
                <a:lnTo>
                  <a:pt x="532" y="61"/>
                </a:lnTo>
                <a:lnTo>
                  <a:pt x="450" y="119"/>
                </a:lnTo>
                <a:cubicBezTo>
                  <a:pt x="435" y="111"/>
                  <a:pt x="418" y="104"/>
                  <a:pt x="401" y="99"/>
                </a:cubicBezTo>
                <a:lnTo>
                  <a:pt x="383" y="0"/>
                </a:lnTo>
                <a:lnTo>
                  <a:pt x="281" y="0"/>
                </a:lnTo>
                <a:close/>
                <a:moveTo>
                  <a:pt x="304" y="27"/>
                </a:moveTo>
                <a:lnTo>
                  <a:pt x="361" y="27"/>
                </a:lnTo>
                <a:lnTo>
                  <a:pt x="377" y="119"/>
                </a:lnTo>
                <a:cubicBezTo>
                  <a:pt x="405" y="127"/>
                  <a:pt x="430" y="137"/>
                  <a:pt x="453" y="150"/>
                </a:cubicBezTo>
                <a:lnTo>
                  <a:pt x="529" y="96"/>
                </a:lnTo>
                <a:lnTo>
                  <a:pt x="570" y="136"/>
                </a:lnTo>
                <a:lnTo>
                  <a:pt x="516" y="213"/>
                </a:lnTo>
                <a:cubicBezTo>
                  <a:pt x="530" y="239"/>
                  <a:pt x="540" y="263"/>
                  <a:pt x="547" y="289"/>
                </a:cubicBezTo>
                <a:lnTo>
                  <a:pt x="640" y="304"/>
                </a:lnTo>
                <a:lnTo>
                  <a:pt x="640" y="361"/>
                </a:lnTo>
                <a:lnTo>
                  <a:pt x="547" y="378"/>
                </a:lnTo>
                <a:cubicBezTo>
                  <a:pt x="539" y="406"/>
                  <a:pt x="529" y="430"/>
                  <a:pt x="516" y="453"/>
                </a:cubicBezTo>
                <a:lnTo>
                  <a:pt x="570" y="529"/>
                </a:lnTo>
                <a:lnTo>
                  <a:pt x="530" y="570"/>
                </a:lnTo>
                <a:lnTo>
                  <a:pt x="453" y="516"/>
                </a:lnTo>
                <a:cubicBezTo>
                  <a:pt x="427" y="530"/>
                  <a:pt x="404" y="541"/>
                  <a:pt x="377" y="548"/>
                </a:cubicBezTo>
                <a:lnTo>
                  <a:pt x="361" y="640"/>
                </a:lnTo>
                <a:lnTo>
                  <a:pt x="304" y="640"/>
                </a:lnTo>
                <a:lnTo>
                  <a:pt x="288" y="548"/>
                </a:lnTo>
                <a:cubicBezTo>
                  <a:pt x="260" y="540"/>
                  <a:pt x="236" y="530"/>
                  <a:pt x="212" y="517"/>
                </a:cubicBezTo>
                <a:lnTo>
                  <a:pt x="136" y="570"/>
                </a:lnTo>
                <a:lnTo>
                  <a:pt x="95" y="529"/>
                </a:lnTo>
                <a:lnTo>
                  <a:pt x="149" y="454"/>
                </a:lnTo>
                <a:cubicBezTo>
                  <a:pt x="135" y="428"/>
                  <a:pt x="124" y="404"/>
                  <a:pt x="118" y="378"/>
                </a:cubicBezTo>
                <a:lnTo>
                  <a:pt x="26" y="361"/>
                </a:lnTo>
                <a:lnTo>
                  <a:pt x="26" y="304"/>
                </a:lnTo>
                <a:lnTo>
                  <a:pt x="118" y="289"/>
                </a:lnTo>
                <a:cubicBezTo>
                  <a:pt x="126" y="260"/>
                  <a:pt x="135" y="236"/>
                  <a:pt x="149" y="213"/>
                </a:cubicBezTo>
                <a:lnTo>
                  <a:pt x="96" y="136"/>
                </a:lnTo>
                <a:lnTo>
                  <a:pt x="137" y="96"/>
                </a:lnTo>
                <a:lnTo>
                  <a:pt x="212" y="150"/>
                </a:lnTo>
                <a:cubicBezTo>
                  <a:pt x="238" y="136"/>
                  <a:pt x="262" y="125"/>
                  <a:pt x="289" y="119"/>
                </a:cubicBezTo>
                <a:lnTo>
                  <a:pt x="304" y="27"/>
                </a:lnTo>
                <a:close/>
                <a:moveTo>
                  <a:pt x="333" y="213"/>
                </a:moveTo>
                <a:cubicBezTo>
                  <a:pt x="267" y="213"/>
                  <a:pt x="213" y="267"/>
                  <a:pt x="213" y="333"/>
                </a:cubicBezTo>
                <a:cubicBezTo>
                  <a:pt x="213" y="399"/>
                  <a:pt x="267" y="453"/>
                  <a:pt x="333" y="453"/>
                </a:cubicBezTo>
                <a:cubicBezTo>
                  <a:pt x="399" y="453"/>
                  <a:pt x="453" y="399"/>
                  <a:pt x="453" y="333"/>
                </a:cubicBezTo>
                <a:cubicBezTo>
                  <a:pt x="453" y="267"/>
                  <a:pt x="399" y="213"/>
                  <a:pt x="333" y="213"/>
                </a:cubicBezTo>
                <a:close/>
                <a:moveTo>
                  <a:pt x="333" y="240"/>
                </a:moveTo>
                <a:cubicBezTo>
                  <a:pt x="385" y="240"/>
                  <a:pt x="426" y="282"/>
                  <a:pt x="426" y="333"/>
                </a:cubicBezTo>
                <a:cubicBezTo>
                  <a:pt x="426" y="385"/>
                  <a:pt x="385" y="427"/>
                  <a:pt x="333" y="427"/>
                </a:cubicBezTo>
                <a:cubicBezTo>
                  <a:pt x="281" y="427"/>
                  <a:pt x="240" y="385"/>
                  <a:pt x="240" y="333"/>
                </a:cubicBezTo>
                <a:cubicBezTo>
                  <a:pt x="240" y="282"/>
                  <a:pt x="281" y="240"/>
                  <a:pt x="333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9" name="Settings">
            <a:extLst>
              <a:ext uri="{FF2B5EF4-FFF2-40B4-BE49-F238E27FC236}">
                <a16:creationId xmlns:a16="http://schemas.microsoft.com/office/drawing/2014/main" id="{296088C3-08E2-E1E6-FDCA-DE377B78C7A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50960" y="5263123"/>
            <a:ext cx="161925" cy="161925"/>
          </a:xfrm>
          <a:custGeom>
            <a:avLst/>
            <a:gdLst>
              <a:gd name="T0" fmla="*/ 265 w 666"/>
              <a:gd name="T1" fmla="*/ 98 h 667"/>
              <a:gd name="T2" fmla="*/ 134 w 666"/>
              <a:gd name="T3" fmla="*/ 61 h 667"/>
              <a:gd name="T4" fmla="*/ 118 w 666"/>
              <a:gd name="T5" fmla="*/ 215 h 667"/>
              <a:gd name="T6" fmla="*/ 0 w 666"/>
              <a:gd name="T7" fmla="*/ 281 h 667"/>
              <a:gd name="T8" fmla="*/ 97 w 666"/>
              <a:gd name="T9" fmla="*/ 401 h 667"/>
              <a:gd name="T10" fmla="*/ 60 w 666"/>
              <a:gd name="T11" fmla="*/ 532 h 667"/>
              <a:gd name="T12" fmla="*/ 215 w 666"/>
              <a:gd name="T13" fmla="*/ 548 h 667"/>
              <a:gd name="T14" fmla="*/ 281 w 666"/>
              <a:gd name="T15" fmla="*/ 667 h 667"/>
              <a:gd name="T16" fmla="*/ 401 w 666"/>
              <a:gd name="T17" fmla="*/ 568 h 667"/>
              <a:gd name="T18" fmla="*/ 533 w 666"/>
              <a:gd name="T19" fmla="*/ 605 h 667"/>
              <a:gd name="T20" fmla="*/ 547 w 666"/>
              <a:gd name="T21" fmla="*/ 451 h 667"/>
              <a:gd name="T22" fmla="*/ 666 w 666"/>
              <a:gd name="T23" fmla="*/ 384 h 667"/>
              <a:gd name="T24" fmla="*/ 666 w 666"/>
              <a:gd name="T25" fmla="*/ 281 h 667"/>
              <a:gd name="T26" fmla="*/ 547 w 666"/>
              <a:gd name="T27" fmla="*/ 216 h 667"/>
              <a:gd name="T28" fmla="*/ 532 w 666"/>
              <a:gd name="T29" fmla="*/ 61 h 667"/>
              <a:gd name="T30" fmla="*/ 401 w 666"/>
              <a:gd name="T31" fmla="*/ 99 h 667"/>
              <a:gd name="T32" fmla="*/ 281 w 666"/>
              <a:gd name="T33" fmla="*/ 0 h 667"/>
              <a:gd name="T34" fmla="*/ 361 w 666"/>
              <a:gd name="T35" fmla="*/ 27 h 667"/>
              <a:gd name="T36" fmla="*/ 453 w 666"/>
              <a:gd name="T37" fmla="*/ 150 h 667"/>
              <a:gd name="T38" fmla="*/ 570 w 666"/>
              <a:gd name="T39" fmla="*/ 136 h 667"/>
              <a:gd name="T40" fmla="*/ 547 w 666"/>
              <a:gd name="T41" fmla="*/ 289 h 667"/>
              <a:gd name="T42" fmla="*/ 640 w 666"/>
              <a:gd name="T43" fmla="*/ 361 h 667"/>
              <a:gd name="T44" fmla="*/ 516 w 666"/>
              <a:gd name="T45" fmla="*/ 453 h 667"/>
              <a:gd name="T46" fmla="*/ 530 w 666"/>
              <a:gd name="T47" fmla="*/ 570 h 667"/>
              <a:gd name="T48" fmla="*/ 377 w 666"/>
              <a:gd name="T49" fmla="*/ 548 h 667"/>
              <a:gd name="T50" fmla="*/ 304 w 666"/>
              <a:gd name="T51" fmla="*/ 640 h 667"/>
              <a:gd name="T52" fmla="*/ 212 w 666"/>
              <a:gd name="T53" fmla="*/ 517 h 667"/>
              <a:gd name="T54" fmla="*/ 95 w 666"/>
              <a:gd name="T55" fmla="*/ 529 h 667"/>
              <a:gd name="T56" fmla="*/ 118 w 666"/>
              <a:gd name="T57" fmla="*/ 378 h 667"/>
              <a:gd name="T58" fmla="*/ 26 w 666"/>
              <a:gd name="T59" fmla="*/ 304 h 667"/>
              <a:gd name="T60" fmla="*/ 149 w 666"/>
              <a:gd name="T61" fmla="*/ 213 h 667"/>
              <a:gd name="T62" fmla="*/ 137 w 666"/>
              <a:gd name="T63" fmla="*/ 96 h 667"/>
              <a:gd name="T64" fmla="*/ 289 w 666"/>
              <a:gd name="T65" fmla="*/ 119 h 667"/>
              <a:gd name="T66" fmla="*/ 333 w 666"/>
              <a:gd name="T67" fmla="*/ 213 h 667"/>
              <a:gd name="T68" fmla="*/ 333 w 666"/>
              <a:gd name="T69" fmla="*/ 453 h 667"/>
              <a:gd name="T70" fmla="*/ 333 w 666"/>
              <a:gd name="T71" fmla="*/ 213 h 667"/>
              <a:gd name="T72" fmla="*/ 426 w 666"/>
              <a:gd name="T73" fmla="*/ 333 h 667"/>
              <a:gd name="T74" fmla="*/ 240 w 666"/>
              <a:gd name="T75" fmla="*/ 333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6" h="667">
                <a:moveTo>
                  <a:pt x="281" y="0"/>
                </a:moveTo>
                <a:lnTo>
                  <a:pt x="265" y="98"/>
                </a:lnTo>
                <a:cubicBezTo>
                  <a:pt x="247" y="103"/>
                  <a:pt x="231" y="110"/>
                  <a:pt x="215" y="119"/>
                </a:cubicBezTo>
                <a:lnTo>
                  <a:pt x="134" y="61"/>
                </a:lnTo>
                <a:lnTo>
                  <a:pt x="61" y="133"/>
                </a:lnTo>
                <a:lnTo>
                  <a:pt x="118" y="215"/>
                </a:lnTo>
                <a:cubicBezTo>
                  <a:pt x="110" y="231"/>
                  <a:pt x="103" y="247"/>
                  <a:pt x="98" y="265"/>
                </a:cubicBezTo>
                <a:lnTo>
                  <a:pt x="0" y="281"/>
                </a:lnTo>
                <a:lnTo>
                  <a:pt x="0" y="384"/>
                </a:lnTo>
                <a:lnTo>
                  <a:pt x="97" y="401"/>
                </a:lnTo>
                <a:cubicBezTo>
                  <a:pt x="103" y="419"/>
                  <a:pt x="110" y="436"/>
                  <a:pt x="118" y="451"/>
                </a:cubicBezTo>
                <a:lnTo>
                  <a:pt x="60" y="532"/>
                </a:lnTo>
                <a:lnTo>
                  <a:pt x="133" y="605"/>
                </a:lnTo>
                <a:lnTo>
                  <a:pt x="215" y="548"/>
                </a:lnTo>
                <a:cubicBezTo>
                  <a:pt x="230" y="556"/>
                  <a:pt x="247" y="563"/>
                  <a:pt x="265" y="568"/>
                </a:cubicBezTo>
                <a:lnTo>
                  <a:pt x="281" y="667"/>
                </a:lnTo>
                <a:lnTo>
                  <a:pt x="383" y="667"/>
                </a:lnTo>
                <a:lnTo>
                  <a:pt x="401" y="568"/>
                </a:lnTo>
                <a:cubicBezTo>
                  <a:pt x="418" y="563"/>
                  <a:pt x="435" y="556"/>
                  <a:pt x="451" y="547"/>
                </a:cubicBezTo>
                <a:lnTo>
                  <a:pt x="533" y="605"/>
                </a:lnTo>
                <a:lnTo>
                  <a:pt x="605" y="532"/>
                </a:lnTo>
                <a:lnTo>
                  <a:pt x="547" y="451"/>
                </a:lnTo>
                <a:cubicBezTo>
                  <a:pt x="555" y="435"/>
                  <a:pt x="562" y="419"/>
                  <a:pt x="567" y="401"/>
                </a:cubicBezTo>
                <a:lnTo>
                  <a:pt x="666" y="384"/>
                </a:lnTo>
                <a:lnTo>
                  <a:pt x="666" y="373"/>
                </a:lnTo>
                <a:lnTo>
                  <a:pt x="666" y="281"/>
                </a:lnTo>
                <a:lnTo>
                  <a:pt x="567" y="265"/>
                </a:lnTo>
                <a:cubicBezTo>
                  <a:pt x="562" y="248"/>
                  <a:pt x="555" y="231"/>
                  <a:pt x="547" y="216"/>
                </a:cubicBezTo>
                <a:lnTo>
                  <a:pt x="604" y="133"/>
                </a:lnTo>
                <a:lnTo>
                  <a:pt x="532" y="61"/>
                </a:lnTo>
                <a:lnTo>
                  <a:pt x="450" y="119"/>
                </a:lnTo>
                <a:cubicBezTo>
                  <a:pt x="435" y="111"/>
                  <a:pt x="418" y="104"/>
                  <a:pt x="401" y="99"/>
                </a:cubicBezTo>
                <a:lnTo>
                  <a:pt x="383" y="0"/>
                </a:lnTo>
                <a:lnTo>
                  <a:pt x="281" y="0"/>
                </a:lnTo>
                <a:close/>
                <a:moveTo>
                  <a:pt x="304" y="27"/>
                </a:moveTo>
                <a:lnTo>
                  <a:pt x="361" y="27"/>
                </a:lnTo>
                <a:lnTo>
                  <a:pt x="377" y="119"/>
                </a:lnTo>
                <a:cubicBezTo>
                  <a:pt x="405" y="127"/>
                  <a:pt x="430" y="137"/>
                  <a:pt x="453" y="150"/>
                </a:cubicBezTo>
                <a:lnTo>
                  <a:pt x="529" y="96"/>
                </a:lnTo>
                <a:lnTo>
                  <a:pt x="570" y="136"/>
                </a:lnTo>
                <a:lnTo>
                  <a:pt x="516" y="213"/>
                </a:lnTo>
                <a:cubicBezTo>
                  <a:pt x="530" y="239"/>
                  <a:pt x="540" y="263"/>
                  <a:pt x="547" y="289"/>
                </a:cubicBezTo>
                <a:lnTo>
                  <a:pt x="640" y="304"/>
                </a:lnTo>
                <a:lnTo>
                  <a:pt x="640" y="361"/>
                </a:lnTo>
                <a:lnTo>
                  <a:pt x="547" y="378"/>
                </a:lnTo>
                <a:cubicBezTo>
                  <a:pt x="539" y="406"/>
                  <a:pt x="529" y="430"/>
                  <a:pt x="516" y="453"/>
                </a:cubicBezTo>
                <a:lnTo>
                  <a:pt x="570" y="529"/>
                </a:lnTo>
                <a:lnTo>
                  <a:pt x="530" y="570"/>
                </a:lnTo>
                <a:lnTo>
                  <a:pt x="453" y="516"/>
                </a:lnTo>
                <a:cubicBezTo>
                  <a:pt x="427" y="530"/>
                  <a:pt x="404" y="541"/>
                  <a:pt x="377" y="548"/>
                </a:cubicBezTo>
                <a:lnTo>
                  <a:pt x="361" y="640"/>
                </a:lnTo>
                <a:lnTo>
                  <a:pt x="304" y="640"/>
                </a:lnTo>
                <a:lnTo>
                  <a:pt x="288" y="548"/>
                </a:lnTo>
                <a:cubicBezTo>
                  <a:pt x="260" y="540"/>
                  <a:pt x="236" y="530"/>
                  <a:pt x="212" y="517"/>
                </a:cubicBezTo>
                <a:lnTo>
                  <a:pt x="136" y="570"/>
                </a:lnTo>
                <a:lnTo>
                  <a:pt x="95" y="529"/>
                </a:lnTo>
                <a:lnTo>
                  <a:pt x="149" y="454"/>
                </a:lnTo>
                <a:cubicBezTo>
                  <a:pt x="135" y="428"/>
                  <a:pt x="124" y="404"/>
                  <a:pt x="118" y="378"/>
                </a:cubicBezTo>
                <a:lnTo>
                  <a:pt x="26" y="361"/>
                </a:lnTo>
                <a:lnTo>
                  <a:pt x="26" y="304"/>
                </a:lnTo>
                <a:lnTo>
                  <a:pt x="118" y="289"/>
                </a:lnTo>
                <a:cubicBezTo>
                  <a:pt x="126" y="260"/>
                  <a:pt x="135" y="236"/>
                  <a:pt x="149" y="213"/>
                </a:cubicBezTo>
                <a:lnTo>
                  <a:pt x="96" y="136"/>
                </a:lnTo>
                <a:lnTo>
                  <a:pt x="137" y="96"/>
                </a:lnTo>
                <a:lnTo>
                  <a:pt x="212" y="150"/>
                </a:lnTo>
                <a:cubicBezTo>
                  <a:pt x="238" y="136"/>
                  <a:pt x="262" y="125"/>
                  <a:pt x="289" y="119"/>
                </a:cubicBezTo>
                <a:lnTo>
                  <a:pt x="304" y="27"/>
                </a:lnTo>
                <a:close/>
                <a:moveTo>
                  <a:pt x="333" y="213"/>
                </a:moveTo>
                <a:cubicBezTo>
                  <a:pt x="267" y="213"/>
                  <a:pt x="213" y="267"/>
                  <a:pt x="213" y="333"/>
                </a:cubicBezTo>
                <a:cubicBezTo>
                  <a:pt x="213" y="399"/>
                  <a:pt x="267" y="453"/>
                  <a:pt x="333" y="453"/>
                </a:cubicBezTo>
                <a:cubicBezTo>
                  <a:pt x="399" y="453"/>
                  <a:pt x="453" y="399"/>
                  <a:pt x="453" y="333"/>
                </a:cubicBezTo>
                <a:cubicBezTo>
                  <a:pt x="453" y="267"/>
                  <a:pt x="399" y="213"/>
                  <a:pt x="333" y="213"/>
                </a:cubicBezTo>
                <a:close/>
                <a:moveTo>
                  <a:pt x="333" y="240"/>
                </a:moveTo>
                <a:cubicBezTo>
                  <a:pt x="385" y="240"/>
                  <a:pt x="426" y="282"/>
                  <a:pt x="426" y="333"/>
                </a:cubicBezTo>
                <a:cubicBezTo>
                  <a:pt x="426" y="385"/>
                  <a:pt x="385" y="427"/>
                  <a:pt x="333" y="427"/>
                </a:cubicBezTo>
                <a:cubicBezTo>
                  <a:pt x="281" y="427"/>
                  <a:pt x="240" y="385"/>
                  <a:pt x="240" y="333"/>
                </a:cubicBezTo>
                <a:cubicBezTo>
                  <a:pt x="240" y="282"/>
                  <a:pt x="281" y="240"/>
                  <a:pt x="333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0" name="Settings">
            <a:extLst>
              <a:ext uri="{FF2B5EF4-FFF2-40B4-BE49-F238E27FC236}">
                <a16:creationId xmlns:a16="http://schemas.microsoft.com/office/drawing/2014/main" id="{B0B0833A-05F0-DB22-880C-09E097C9477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45600" y="5976974"/>
            <a:ext cx="161925" cy="161925"/>
          </a:xfrm>
          <a:custGeom>
            <a:avLst/>
            <a:gdLst>
              <a:gd name="T0" fmla="*/ 265 w 666"/>
              <a:gd name="T1" fmla="*/ 98 h 667"/>
              <a:gd name="T2" fmla="*/ 134 w 666"/>
              <a:gd name="T3" fmla="*/ 61 h 667"/>
              <a:gd name="T4" fmla="*/ 118 w 666"/>
              <a:gd name="T5" fmla="*/ 215 h 667"/>
              <a:gd name="T6" fmla="*/ 0 w 666"/>
              <a:gd name="T7" fmla="*/ 281 h 667"/>
              <a:gd name="T8" fmla="*/ 97 w 666"/>
              <a:gd name="T9" fmla="*/ 401 h 667"/>
              <a:gd name="T10" fmla="*/ 60 w 666"/>
              <a:gd name="T11" fmla="*/ 532 h 667"/>
              <a:gd name="T12" fmla="*/ 215 w 666"/>
              <a:gd name="T13" fmla="*/ 548 h 667"/>
              <a:gd name="T14" fmla="*/ 281 w 666"/>
              <a:gd name="T15" fmla="*/ 667 h 667"/>
              <a:gd name="T16" fmla="*/ 401 w 666"/>
              <a:gd name="T17" fmla="*/ 568 h 667"/>
              <a:gd name="T18" fmla="*/ 533 w 666"/>
              <a:gd name="T19" fmla="*/ 605 h 667"/>
              <a:gd name="T20" fmla="*/ 547 w 666"/>
              <a:gd name="T21" fmla="*/ 451 h 667"/>
              <a:gd name="T22" fmla="*/ 666 w 666"/>
              <a:gd name="T23" fmla="*/ 384 h 667"/>
              <a:gd name="T24" fmla="*/ 666 w 666"/>
              <a:gd name="T25" fmla="*/ 281 h 667"/>
              <a:gd name="T26" fmla="*/ 547 w 666"/>
              <a:gd name="T27" fmla="*/ 216 h 667"/>
              <a:gd name="T28" fmla="*/ 532 w 666"/>
              <a:gd name="T29" fmla="*/ 61 h 667"/>
              <a:gd name="T30" fmla="*/ 401 w 666"/>
              <a:gd name="T31" fmla="*/ 99 h 667"/>
              <a:gd name="T32" fmla="*/ 281 w 666"/>
              <a:gd name="T33" fmla="*/ 0 h 667"/>
              <a:gd name="T34" fmla="*/ 361 w 666"/>
              <a:gd name="T35" fmla="*/ 27 h 667"/>
              <a:gd name="T36" fmla="*/ 453 w 666"/>
              <a:gd name="T37" fmla="*/ 150 h 667"/>
              <a:gd name="T38" fmla="*/ 570 w 666"/>
              <a:gd name="T39" fmla="*/ 136 h 667"/>
              <a:gd name="T40" fmla="*/ 547 w 666"/>
              <a:gd name="T41" fmla="*/ 289 h 667"/>
              <a:gd name="T42" fmla="*/ 640 w 666"/>
              <a:gd name="T43" fmla="*/ 361 h 667"/>
              <a:gd name="T44" fmla="*/ 516 w 666"/>
              <a:gd name="T45" fmla="*/ 453 h 667"/>
              <a:gd name="T46" fmla="*/ 530 w 666"/>
              <a:gd name="T47" fmla="*/ 570 h 667"/>
              <a:gd name="T48" fmla="*/ 377 w 666"/>
              <a:gd name="T49" fmla="*/ 548 h 667"/>
              <a:gd name="T50" fmla="*/ 304 w 666"/>
              <a:gd name="T51" fmla="*/ 640 h 667"/>
              <a:gd name="T52" fmla="*/ 212 w 666"/>
              <a:gd name="T53" fmla="*/ 517 h 667"/>
              <a:gd name="T54" fmla="*/ 95 w 666"/>
              <a:gd name="T55" fmla="*/ 529 h 667"/>
              <a:gd name="T56" fmla="*/ 118 w 666"/>
              <a:gd name="T57" fmla="*/ 378 h 667"/>
              <a:gd name="T58" fmla="*/ 26 w 666"/>
              <a:gd name="T59" fmla="*/ 304 h 667"/>
              <a:gd name="T60" fmla="*/ 149 w 666"/>
              <a:gd name="T61" fmla="*/ 213 h 667"/>
              <a:gd name="T62" fmla="*/ 137 w 666"/>
              <a:gd name="T63" fmla="*/ 96 h 667"/>
              <a:gd name="T64" fmla="*/ 289 w 666"/>
              <a:gd name="T65" fmla="*/ 119 h 667"/>
              <a:gd name="T66" fmla="*/ 333 w 666"/>
              <a:gd name="T67" fmla="*/ 213 h 667"/>
              <a:gd name="T68" fmla="*/ 333 w 666"/>
              <a:gd name="T69" fmla="*/ 453 h 667"/>
              <a:gd name="T70" fmla="*/ 333 w 666"/>
              <a:gd name="T71" fmla="*/ 213 h 667"/>
              <a:gd name="T72" fmla="*/ 426 w 666"/>
              <a:gd name="T73" fmla="*/ 333 h 667"/>
              <a:gd name="T74" fmla="*/ 240 w 666"/>
              <a:gd name="T75" fmla="*/ 333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6" h="667">
                <a:moveTo>
                  <a:pt x="281" y="0"/>
                </a:moveTo>
                <a:lnTo>
                  <a:pt x="265" y="98"/>
                </a:lnTo>
                <a:cubicBezTo>
                  <a:pt x="247" y="103"/>
                  <a:pt x="231" y="110"/>
                  <a:pt x="215" y="119"/>
                </a:cubicBezTo>
                <a:lnTo>
                  <a:pt x="134" y="61"/>
                </a:lnTo>
                <a:lnTo>
                  <a:pt x="61" y="133"/>
                </a:lnTo>
                <a:lnTo>
                  <a:pt x="118" y="215"/>
                </a:lnTo>
                <a:cubicBezTo>
                  <a:pt x="110" y="231"/>
                  <a:pt x="103" y="247"/>
                  <a:pt x="98" y="265"/>
                </a:cubicBezTo>
                <a:lnTo>
                  <a:pt x="0" y="281"/>
                </a:lnTo>
                <a:lnTo>
                  <a:pt x="0" y="384"/>
                </a:lnTo>
                <a:lnTo>
                  <a:pt x="97" y="401"/>
                </a:lnTo>
                <a:cubicBezTo>
                  <a:pt x="103" y="419"/>
                  <a:pt x="110" y="436"/>
                  <a:pt x="118" y="451"/>
                </a:cubicBezTo>
                <a:lnTo>
                  <a:pt x="60" y="532"/>
                </a:lnTo>
                <a:lnTo>
                  <a:pt x="133" y="605"/>
                </a:lnTo>
                <a:lnTo>
                  <a:pt x="215" y="548"/>
                </a:lnTo>
                <a:cubicBezTo>
                  <a:pt x="230" y="556"/>
                  <a:pt x="247" y="563"/>
                  <a:pt x="265" y="568"/>
                </a:cubicBezTo>
                <a:lnTo>
                  <a:pt x="281" y="667"/>
                </a:lnTo>
                <a:lnTo>
                  <a:pt x="383" y="667"/>
                </a:lnTo>
                <a:lnTo>
                  <a:pt x="401" y="568"/>
                </a:lnTo>
                <a:cubicBezTo>
                  <a:pt x="418" y="563"/>
                  <a:pt x="435" y="556"/>
                  <a:pt x="451" y="547"/>
                </a:cubicBezTo>
                <a:lnTo>
                  <a:pt x="533" y="605"/>
                </a:lnTo>
                <a:lnTo>
                  <a:pt x="605" y="532"/>
                </a:lnTo>
                <a:lnTo>
                  <a:pt x="547" y="451"/>
                </a:lnTo>
                <a:cubicBezTo>
                  <a:pt x="555" y="435"/>
                  <a:pt x="562" y="419"/>
                  <a:pt x="567" y="401"/>
                </a:cubicBezTo>
                <a:lnTo>
                  <a:pt x="666" y="384"/>
                </a:lnTo>
                <a:lnTo>
                  <a:pt x="666" y="373"/>
                </a:lnTo>
                <a:lnTo>
                  <a:pt x="666" y="281"/>
                </a:lnTo>
                <a:lnTo>
                  <a:pt x="567" y="265"/>
                </a:lnTo>
                <a:cubicBezTo>
                  <a:pt x="562" y="248"/>
                  <a:pt x="555" y="231"/>
                  <a:pt x="547" y="216"/>
                </a:cubicBezTo>
                <a:lnTo>
                  <a:pt x="604" y="133"/>
                </a:lnTo>
                <a:lnTo>
                  <a:pt x="532" y="61"/>
                </a:lnTo>
                <a:lnTo>
                  <a:pt x="450" y="119"/>
                </a:lnTo>
                <a:cubicBezTo>
                  <a:pt x="435" y="111"/>
                  <a:pt x="418" y="104"/>
                  <a:pt x="401" y="99"/>
                </a:cubicBezTo>
                <a:lnTo>
                  <a:pt x="383" y="0"/>
                </a:lnTo>
                <a:lnTo>
                  <a:pt x="281" y="0"/>
                </a:lnTo>
                <a:close/>
                <a:moveTo>
                  <a:pt x="304" y="27"/>
                </a:moveTo>
                <a:lnTo>
                  <a:pt x="361" y="27"/>
                </a:lnTo>
                <a:lnTo>
                  <a:pt x="377" y="119"/>
                </a:lnTo>
                <a:cubicBezTo>
                  <a:pt x="405" y="127"/>
                  <a:pt x="430" y="137"/>
                  <a:pt x="453" y="150"/>
                </a:cubicBezTo>
                <a:lnTo>
                  <a:pt x="529" y="96"/>
                </a:lnTo>
                <a:lnTo>
                  <a:pt x="570" y="136"/>
                </a:lnTo>
                <a:lnTo>
                  <a:pt x="516" y="213"/>
                </a:lnTo>
                <a:cubicBezTo>
                  <a:pt x="530" y="239"/>
                  <a:pt x="540" y="263"/>
                  <a:pt x="547" y="289"/>
                </a:cubicBezTo>
                <a:lnTo>
                  <a:pt x="640" y="304"/>
                </a:lnTo>
                <a:lnTo>
                  <a:pt x="640" y="361"/>
                </a:lnTo>
                <a:lnTo>
                  <a:pt x="547" y="378"/>
                </a:lnTo>
                <a:cubicBezTo>
                  <a:pt x="539" y="406"/>
                  <a:pt x="529" y="430"/>
                  <a:pt x="516" y="453"/>
                </a:cubicBezTo>
                <a:lnTo>
                  <a:pt x="570" y="529"/>
                </a:lnTo>
                <a:lnTo>
                  <a:pt x="530" y="570"/>
                </a:lnTo>
                <a:lnTo>
                  <a:pt x="453" y="516"/>
                </a:lnTo>
                <a:cubicBezTo>
                  <a:pt x="427" y="530"/>
                  <a:pt x="404" y="541"/>
                  <a:pt x="377" y="548"/>
                </a:cubicBezTo>
                <a:lnTo>
                  <a:pt x="361" y="640"/>
                </a:lnTo>
                <a:lnTo>
                  <a:pt x="304" y="640"/>
                </a:lnTo>
                <a:lnTo>
                  <a:pt x="288" y="548"/>
                </a:lnTo>
                <a:cubicBezTo>
                  <a:pt x="260" y="540"/>
                  <a:pt x="236" y="530"/>
                  <a:pt x="212" y="517"/>
                </a:cubicBezTo>
                <a:lnTo>
                  <a:pt x="136" y="570"/>
                </a:lnTo>
                <a:lnTo>
                  <a:pt x="95" y="529"/>
                </a:lnTo>
                <a:lnTo>
                  <a:pt x="149" y="454"/>
                </a:lnTo>
                <a:cubicBezTo>
                  <a:pt x="135" y="428"/>
                  <a:pt x="124" y="404"/>
                  <a:pt x="118" y="378"/>
                </a:cubicBezTo>
                <a:lnTo>
                  <a:pt x="26" y="361"/>
                </a:lnTo>
                <a:lnTo>
                  <a:pt x="26" y="304"/>
                </a:lnTo>
                <a:lnTo>
                  <a:pt x="118" y="289"/>
                </a:lnTo>
                <a:cubicBezTo>
                  <a:pt x="126" y="260"/>
                  <a:pt x="135" y="236"/>
                  <a:pt x="149" y="213"/>
                </a:cubicBezTo>
                <a:lnTo>
                  <a:pt x="96" y="136"/>
                </a:lnTo>
                <a:lnTo>
                  <a:pt x="137" y="96"/>
                </a:lnTo>
                <a:lnTo>
                  <a:pt x="212" y="150"/>
                </a:lnTo>
                <a:cubicBezTo>
                  <a:pt x="238" y="136"/>
                  <a:pt x="262" y="125"/>
                  <a:pt x="289" y="119"/>
                </a:cubicBezTo>
                <a:lnTo>
                  <a:pt x="304" y="27"/>
                </a:lnTo>
                <a:close/>
                <a:moveTo>
                  <a:pt x="333" y="213"/>
                </a:moveTo>
                <a:cubicBezTo>
                  <a:pt x="267" y="213"/>
                  <a:pt x="213" y="267"/>
                  <a:pt x="213" y="333"/>
                </a:cubicBezTo>
                <a:cubicBezTo>
                  <a:pt x="213" y="399"/>
                  <a:pt x="267" y="453"/>
                  <a:pt x="333" y="453"/>
                </a:cubicBezTo>
                <a:cubicBezTo>
                  <a:pt x="399" y="453"/>
                  <a:pt x="453" y="399"/>
                  <a:pt x="453" y="333"/>
                </a:cubicBezTo>
                <a:cubicBezTo>
                  <a:pt x="453" y="267"/>
                  <a:pt x="399" y="213"/>
                  <a:pt x="333" y="213"/>
                </a:cubicBezTo>
                <a:close/>
                <a:moveTo>
                  <a:pt x="333" y="240"/>
                </a:moveTo>
                <a:cubicBezTo>
                  <a:pt x="385" y="240"/>
                  <a:pt x="426" y="282"/>
                  <a:pt x="426" y="333"/>
                </a:cubicBezTo>
                <a:cubicBezTo>
                  <a:pt x="426" y="385"/>
                  <a:pt x="385" y="427"/>
                  <a:pt x="333" y="427"/>
                </a:cubicBezTo>
                <a:cubicBezTo>
                  <a:pt x="281" y="427"/>
                  <a:pt x="240" y="385"/>
                  <a:pt x="240" y="333"/>
                </a:cubicBezTo>
                <a:cubicBezTo>
                  <a:pt x="240" y="282"/>
                  <a:pt x="281" y="240"/>
                  <a:pt x="333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F7BD91CE-9872-8E9A-EE47-653036D737C7}"/>
              </a:ext>
            </a:extLst>
          </p:cNvPr>
          <p:cNvSpPr/>
          <p:nvPr/>
        </p:nvSpPr>
        <p:spPr>
          <a:xfrm>
            <a:off x="1861121" y="323844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8E37D66-15F1-FE56-45D5-7FD927887674}"/>
              </a:ext>
            </a:extLst>
          </p:cNvPr>
          <p:cNvSpPr/>
          <p:nvPr/>
        </p:nvSpPr>
        <p:spPr>
          <a:xfrm>
            <a:off x="8409597" y="398263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B3A7E28-460F-D1C3-07DF-3BAA073685FF}"/>
              </a:ext>
            </a:extLst>
          </p:cNvPr>
          <p:cNvSpPr/>
          <p:nvPr/>
        </p:nvSpPr>
        <p:spPr>
          <a:xfrm>
            <a:off x="5520000" y="625314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73E63AA-F7A3-6B37-699D-B7D71D5C4640}"/>
              </a:ext>
            </a:extLst>
          </p:cNvPr>
          <p:cNvSpPr/>
          <p:nvPr/>
        </p:nvSpPr>
        <p:spPr>
          <a:xfrm>
            <a:off x="1808260" y="1479560"/>
            <a:ext cx="679994" cy="851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이메일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(ID)</a:t>
            </a:r>
          </a:p>
        </p:txBody>
      </p:sp>
      <p:sp>
        <p:nvSpPr>
          <p:cNvPr id="47" name="Input">
            <a:extLst>
              <a:ext uri="{FF2B5EF4-FFF2-40B4-BE49-F238E27FC236}">
                <a16:creationId xmlns:a16="http://schemas.microsoft.com/office/drawing/2014/main" id="{545C71C8-CD34-2F6C-CA24-83F3D4D13474}"/>
              </a:ext>
            </a:extLst>
          </p:cNvPr>
          <p:cNvSpPr/>
          <p:nvPr/>
        </p:nvSpPr>
        <p:spPr>
          <a:xfrm>
            <a:off x="2603165" y="1657912"/>
            <a:ext cx="188003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이름을 입력하세요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0" name="Input">
            <a:extLst>
              <a:ext uri="{FF2B5EF4-FFF2-40B4-BE49-F238E27FC236}">
                <a16:creationId xmlns:a16="http://schemas.microsoft.com/office/drawing/2014/main" id="{16BFE325-66C5-0DD1-4D65-64E394D4928F}"/>
              </a:ext>
            </a:extLst>
          </p:cNvPr>
          <p:cNvSpPr/>
          <p:nvPr/>
        </p:nvSpPr>
        <p:spPr>
          <a:xfrm>
            <a:off x="2603164" y="2083834"/>
            <a:ext cx="1880036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이메일 주소를 입력하세요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9873B75-825D-9C05-C3BC-62E7EA94A500}"/>
              </a:ext>
            </a:extLst>
          </p:cNvPr>
          <p:cNvSpPr/>
          <p:nvPr/>
        </p:nvSpPr>
        <p:spPr>
          <a:xfrm>
            <a:off x="5572750" y="1469136"/>
            <a:ext cx="607859" cy="8499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계정구분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6" name="Input">
            <a:extLst>
              <a:ext uri="{FF2B5EF4-FFF2-40B4-BE49-F238E27FC236}">
                <a16:creationId xmlns:a16="http://schemas.microsoft.com/office/drawing/2014/main" id="{389003DA-6822-C6BE-0C6C-B872DAEBD058}"/>
              </a:ext>
            </a:extLst>
          </p:cNvPr>
          <p:cNvSpPr/>
          <p:nvPr/>
        </p:nvSpPr>
        <p:spPr>
          <a:xfrm>
            <a:off x="6293172" y="1647488"/>
            <a:ext cx="188003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휴대폰 번호를 입력하세요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60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06D777DD-D35D-5A12-B996-270D9F0653E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309693" y="2072048"/>
            <a:ext cx="1863514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62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9CF1A0A-7EC5-D3E6-1078-2E792142CB2E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595684" y="1551576"/>
              <a:ext cx="124628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계정 구분을 선택하세요</a:t>
              </a:r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4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3C335407-9C19-DEB5-B270-CD604C5F2AB3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841968" y="1551576"/>
              <a:ext cx="121865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0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7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9908E0CB-04DB-7ACF-BFDE-91DDBCD4965A}"/>
                </a:ext>
              </a:extLst>
            </p:cNvPr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1879406" y="1654034"/>
              <a:ext cx="46992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0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70" name="Button">
            <a:extLst>
              <a:ext uri="{FF2B5EF4-FFF2-40B4-BE49-F238E27FC236}">
                <a16:creationId xmlns:a16="http://schemas.microsoft.com/office/drawing/2014/main" id="{52F86908-62AF-B49E-BAC2-7764302C0BDB}"/>
              </a:ext>
            </a:extLst>
          </p:cNvPr>
          <p:cNvSpPr>
            <a:spLocks/>
          </p:cNvSpPr>
          <p:nvPr/>
        </p:nvSpPr>
        <p:spPr bwMode="auto">
          <a:xfrm>
            <a:off x="8424373" y="2071596"/>
            <a:ext cx="700795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조회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722775-D391-FDFC-720F-48BC62F5CB64}"/>
              </a:ext>
            </a:extLst>
          </p:cNvPr>
          <p:cNvSpPr/>
          <p:nvPr/>
        </p:nvSpPr>
        <p:spPr>
          <a:xfrm>
            <a:off x="42941" y="3422853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D87A50-72E0-C12A-D8FD-FFF378634D36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360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관리자 계정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계정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546956"/>
              </p:ext>
            </p:extLst>
          </p:nvPr>
        </p:nvGraphicFramePr>
        <p:xfrm>
          <a:off x="9528812" y="544942"/>
          <a:ext cx="2589769" cy="5780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필수입력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항목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이메일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(ID)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계정구분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권한설정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**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권한설정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&gt;&gt;&gt;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슈퍼관리자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일반관리자에게만 해당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   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STAFF,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광고주 등에는 비활성화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    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**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권한설정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II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&gt;&gt;&gt;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계정구분 가리지 않고 모두 노출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***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계정생성권한은 슈퍼관리자에게만 있음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슈퍼관리자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일반관리자의 차이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선택입력 항목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휴대폰번호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E165D35-D84B-CE41-7C33-B05DACC69716}"/>
              </a:ext>
            </a:extLst>
          </p:cNvPr>
          <p:cNvSpPr txBox="1"/>
          <p:nvPr/>
        </p:nvSpPr>
        <p:spPr>
          <a:xfrm>
            <a:off x="1773047" y="1780422"/>
            <a:ext cx="70884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이름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E-mail (ID)</a:t>
            </a: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Password</a:t>
            </a: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휴대폰번호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8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구분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권한 설정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권한설정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Text Box">
            <a:extLst>
              <a:ext uri="{FF2B5EF4-FFF2-40B4-BE49-F238E27FC236}">
                <a16:creationId xmlns:a16="http://schemas.microsoft.com/office/drawing/2014/main" id="{C1F9CA69-687D-BD6B-F3B4-3A550B467A9F}"/>
              </a:ext>
            </a:extLst>
          </p:cNvPr>
          <p:cNvSpPr/>
          <p:nvPr/>
        </p:nvSpPr>
        <p:spPr>
          <a:xfrm>
            <a:off x="2832828" y="1783125"/>
            <a:ext cx="5994886" cy="241092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이름을 입력해주세요</a:t>
            </a:r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3" name="Text Box">
            <a:extLst>
              <a:ext uri="{FF2B5EF4-FFF2-40B4-BE49-F238E27FC236}">
                <a16:creationId xmlns:a16="http://schemas.microsoft.com/office/drawing/2014/main" id="{AC734F10-759D-5638-03B4-33070BE19031}"/>
              </a:ext>
            </a:extLst>
          </p:cNvPr>
          <p:cNvSpPr/>
          <p:nvPr/>
        </p:nvSpPr>
        <p:spPr>
          <a:xfrm>
            <a:off x="2830422" y="2150651"/>
            <a:ext cx="5994886" cy="241092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이메일 주소를 입력해주세요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(ID)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4" name="Text Box">
            <a:extLst>
              <a:ext uri="{FF2B5EF4-FFF2-40B4-BE49-F238E27FC236}">
                <a16:creationId xmlns:a16="http://schemas.microsoft.com/office/drawing/2014/main" id="{EA84E50B-A8CB-1B5D-7882-CAF22B105731}"/>
              </a:ext>
            </a:extLst>
          </p:cNvPr>
          <p:cNvSpPr/>
          <p:nvPr/>
        </p:nvSpPr>
        <p:spPr>
          <a:xfrm>
            <a:off x="2824252" y="2880470"/>
            <a:ext cx="5994886" cy="241092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Ex)01012345678</a:t>
            </a:r>
          </a:p>
        </p:txBody>
      </p:sp>
      <p:sp>
        <p:nvSpPr>
          <p:cNvPr id="65" name="Text Box">
            <a:extLst>
              <a:ext uri="{FF2B5EF4-FFF2-40B4-BE49-F238E27FC236}">
                <a16:creationId xmlns:a16="http://schemas.microsoft.com/office/drawing/2014/main" id="{1718F373-F437-AED8-72A0-48AE70A832B9}"/>
              </a:ext>
            </a:extLst>
          </p:cNvPr>
          <p:cNvSpPr/>
          <p:nvPr/>
        </p:nvSpPr>
        <p:spPr>
          <a:xfrm>
            <a:off x="2830422" y="2521145"/>
            <a:ext cx="5994886" cy="225703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영문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숫자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특수문자 조합 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8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자리 이상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pSp>
        <p:nvGrpSpPr>
          <p:cNvPr id="66" name="Radio Button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&lt;/Code&gt;&lt;CodeSignature&gt;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&lt;/CodeSignature&gt;&lt;/SmartOptions&gt;&lt;SmartResize enabled=&quot;True&quot; minWidth=&quot;10&quot; minHeight=&quot;10&quot; /&gt;&lt;/SmartSettings&gt;">
            <a:extLst>
              <a:ext uri="{FF2B5EF4-FFF2-40B4-BE49-F238E27FC236}">
                <a16:creationId xmlns:a16="http://schemas.microsoft.com/office/drawing/2014/main" id="{9A85DD3D-DE16-818E-B4AF-6F52FCDA391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808482" y="3272096"/>
            <a:ext cx="810074" cy="212366"/>
            <a:chOff x="593892" y="1585163"/>
            <a:chExt cx="810074" cy="212366"/>
          </a:xfrm>
        </p:grpSpPr>
        <p:sp>
          <p:nvSpPr>
            <p:cNvPr id="67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98FC2839-0404-C230-B0A6-8C075F90D11F}"/>
                </a:ext>
              </a:extLst>
            </p:cNvPr>
            <p:cNvSpPr/>
            <p:nvPr/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68" name="Check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FEE1704D-8130-289D-B106-465ED5F6CF36}"/>
                </a:ext>
              </a:extLst>
            </p:cNvPr>
            <p:cNvSpPr/>
            <p:nvPr/>
          </p:nvSpPr>
          <p:spPr>
            <a:xfrm>
              <a:off x="631198" y="1661977"/>
              <a:ext cx="58738" cy="58738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69" name="Label" descr="&lt;Tags&gt;&lt;SMARTRESIZEANCHORS&gt;Absolute,Absolute,Absolute,Absolute&lt;/SMARTRESIZEANCHORS&gt;&lt;/Tags&gt;">
              <a:extLst>
                <a:ext uri="{FF2B5EF4-FFF2-40B4-BE49-F238E27FC236}">
                  <a16:creationId xmlns:a16="http://schemas.microsoft.com/office/drawing/2014/main" id="{BA466481-CD3A-55F5-7936-33C4C30A1241}"/>
                </a:ext>
              </a:extLst>
            </p:cNvPr>
            <p:cNvSpPr txBox="1"/>
            <p:nvPr/>
          </p:nvSpPr>
          <p:spPr>
            <a:xfrm>
              <a:off x="727242" y="1585163"/>
              <a:ext cx="676724" cy="212366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슈퍼관리자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70" name="Radio Button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&lt;/Code&gt;&lt;CodeSignature&gt;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&lt;/CodeSignature&gt;&lt;/SmartOptions&gt;&lt;SmartResize enabled=&quot;True&quot; minWidth=&quot;10&quot; minHeight=&quot;10&quot; /&gt;&lt;/SmartSettings&gt;">
            <a:extLst>
              <a:ext uri="{FF2B5EF4-FFF2-40B4-BE49-F238E27FC236}">
                <a16:creationId xmlns:a16="http://schemas.microsoft.com/office/drawing/2014/main" id="{B3E5B885-9228-29E3-E0C8-4E8EA9BA78B2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927149" y="3263305"/>
            <a:ext cx="810074" cy="212366"/>
            <a:chOff x="593892" y="1585163"/>
            <a:chExt cx="810074" cy="212366"/>
          </a:xfrm>
        </p:grpSpPr>
        <p:sp>
          <p:nvSpPr>
            <p:cNvPr id="71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2DD5C13F-96E4-2E76-F1D6-B2FB0C7343CF}"/>
                </a:ext>
              </a:extLst>
            </p:cNvPr>
            <p:cNvSpPr/>
            <p:nvPr/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2" name="Check" descr="&lt;Tags&gt;&lt;SMARTRESIZEANCHORS&gt;None,None,Absolute,None&lt;/SMARTRESIZEANCHORS&gt;&lt;/Tags&gt;" hidden="1">
              <a:extLst>
                <a:ext uri="{FF2B5EF4-FFF2-40B4-BE49-F238E27FC236}">
                  <a16:creationId xmlns:a16="http://schemas.microsoft.com/office/drawing/2014/main" id="{2296CF6A-4CC7-3D31-58E8-156F10AE3FA1}"/>
                </a:ext>
              </a:extLst>
            </p:cNvPr>
            <p:cNvSpPr/>
            <p:nvPr/>
          </p:nvSpPr>
          <p:spPr>
            <a:xfrm>
              <a:off x="631198" y="1661977"/>
              <a:ext cx="58738" cy="58738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3" name="Label" descr="&lt;Tags&gt;&lt;SMARTRESIZEANCHORS&gt;Absolute,Absolute,Absolute,Absolute&lt;/SMARTRESIZEANCHORS&gt;&lt;/Tags&gt;">
              <a:extLst>
                <a:ext uri="{FF2B5EF4-FFF2-40B4-BE49-F238E27FC236}">
                  <a16:creationId xmlns:a16="http://schemas.microsoft.com/office/drawing/2014/main" id="{E39D27DD-F899-979D-3BAD-856AD45D509A}"/>
                </a:ext>
              </a:extLst>
            </p:cNvPr>
            <p:cNvSpPr txBox="1"/>
            <p:nvPr/>
          </p:nvSpPr>
          <p:spPr>
            <a:xfrm>
              <a:off x="727242" y="1585163"/>
              <a:ext cx="676724" cy="212366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일반관리자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74" name="Radio Button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&lt;/Code&gt;&lt;CodeSignature&gt;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&lt;/CodeSignature&gt;&lt;/SmartOptions&gt;&lt;SmartResize enabled=&quot;True&quot; minWidth=&quot;10&quot; minHeight=&quot;10&quot; /&gt;&lt;/SmartSettings&gt;">
            <a:extLst>
              <a:ext uri="{FF2B5EF4-FFF2-40B4-BE49-F238E27FC236}">
                <a16:creationId xmlns:a16="http://schemas.microsoft.com/office/drawing/2014/main" id="{2AF12D02-5D8F-DF47-FBED-89BEA9F004D0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008740" y="3272096"/>
            <a:ext cx="1146704" cy="212366"/>
            <a:chOff x="593892" y="1585163"/>
            <a:chExt cx="1146704" cy="212366"/>
          </a:xfrm>
        </p:grpSpPr>
        <p:sp>
          <p:nvSpPr>
            <p:cNvPr id="75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EE7D02DF-E1B4-1508-B42E-DF7752F9E778}"/>
                </a:ext>
              </a:extLst>
            </p:cNvPr>
            <p:cNvSpPr/>
            <p:nvPr/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6" name="Check" descr="&lt;Tags&gt;&lt;SMARTRESIZEANCHORS&gt;None,None,Absolute,None&lt;/SMARTRESIZEANCHORS&gt;&lt;/Tags&gt;" hidden="1">
              <a:extLst>
                <a:ext uri="{FF2B5EF4-FFF2-40B4-BE49-F238E27FC236}">
                  <a16:creationId xmlns:a16="http://schemas.microsoft.com/office/drawing/2014/main" id="{F3483DEC-40A0-BD8C-8BBF-D90094F30ED6}"/>
                </a:ext>
              </a:extLst>
            </p:cNvPr>
            <p:cNvSpPr/>
            <p:nvPr/>
          </p:nvSpPr>
          <p:spPr>
            <a:xfrm>
              <a:off x="631198" y="1661977"/>
              <a:ext cx="58738" cy="58738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7" name="Label" descr="&lt;Tags&gt;&lt;SMARTRESIZEANCHORS&gt;Absolute,Absolute,Absolute,Absolute&lt;/SMARTRESIZEANCHORS&gt;&lt;/Tags&gt;">
              <a:extLst>
                <a:ext uri="{FF2B5EF4-FFF2-40B4-BE49-F238E27FC236}">
                  <a16:creationId xmlns:a16="http://schemas.microsoft.com/office/drawing/2014/main" id="{D88CB829-37A3-B3B2-3570-8B59674FDFC9}"/>
                </a:ext>
              </a:extLst>
            </p:cNvPr>
            <p:cNvSpPr txBox="1"/>
            <p:nvPr/>
          </p:nvSpPr>
          <p:spPr>
            <a:xfrm>
              <a:off x="727242" y="1585163"/>
              <a:ext cx="1013354" cy="212366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행사 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STAFF(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팀장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Radio Button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&lt;/Code&gt;&lt;CodeSignature&gt;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&lt;/CodeSignature&gt;&lt;/SmartOptions&gt;&lt;SmartResize enabled=&quot;True&quot; minWidth=&quot;10&quot; minHeight=&quot;10&quot; /&gt;&lt;/SmartSettings&gt;">
            <a:extLst>
              <a:ext uri="{FF2B5EF4-FFF2-40B4-BE49-F238E27FC236}">
                <a16:creationId xmlns:a16="http://schemas.microsoft.com/office/drawing/2014/main" id="{31C31128-F3F5-59B2-57DD-C13B983391B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847124" y="3276264"/>
            <a:ext cx="598477" cy="212366"/>
            <a:chOff x="593892" y="1585163"/>
            <a:chExt cx="598477" cy="212366"/>
          </a:xfrm>
        </p:grpSpPr>
        <p:sp>
          <p:nvSpPr>
            <p:cNvPr id="81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7CBEBBE3-1B82-ACD4-14A4-732BEAF2A95F}"/>
                </a:ext>
              </a:extLst>
            </p:cNvPr>
            <p:cNvSpPr/>
            <p:nvPr/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82" name="Check" descr="&lt;Tags&gt;&lt;SMARTRESIZEANCHORS&gt;None,None,Absolute,None&lt;/SMARTRESIZEANCHORS&gt;&lt;/Tags&gt;" hidden="1">
              <a:extLst>
                <a:ext uri="{FF2B5EF4-FFF2-40B4-BE49-F238E27FC236}">
                  <a16:creationId xmlns:a16="http://schemas.microsoft.com/office/drawing/2014/main" id="{22353894-94CD-41AB-28A5-BDF6FC3ECB1C}"/>
                </a:ext>
              </a:extLst>
            </p:cNvPr>
            <p:cNvSpPr/>
            <p:nvPr/>
          </p:nvSpPr>
          <p:spPr>
            <a:xfrm>
              <a:off x="631198" y="1661977"/>
              <a:ext cx="58738" cy="58738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83" name="Label" descr="&lt;Tags&gt;&lt;SMARTRESIZEANCHORS&gt;Absolute,Absolute,Absolute,Absolute&lt;/SMARTRESIZEANCHORS&gt;&lt;/Tags&gt;">
              <a:extLst>
                <a:ext uri="{FF2B5EF4-FFF2-40B4-BE49-F238E27FC236}">
                  <a16:creationId xmlns:a16="http://schemas.microsoft.com/office/drawing/2014/main" id="{E0E4AC80-1588-2FB3-29AA-CF0762981E16}"/>
                </a:ext>
              </a:extLst>
            </p:cNvPr>
            <p:cNvSpPr txBox="1"/>
            <p:nvPr/>
          </p:nvSpPr>
          <p:spPr>
            <a:xfrm>
              <a:off x="727242" y="1585163"/>
              <a:ext cx="465127" cy="212366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광고주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C0C0F9D-45C7-333D-5E3F-D08D605134D5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86" name="표 85">
            <a:extLst>
              <a:ext uri="{FF2B5EF4-FFF2-40B4-BE49-F238E27FC236}">
                <a16:creationId xmlns:a16="http://schemas.microsoft.com/office/drawing/2014/main" id="{CEF18267-D987-DA90-1DAB-37682F83F4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96029"/>
              </p:ext>
            </p:extLst>
          </p:nvPr>
        </p:nvGraphicFramePr>
        <p:xfrm>
          <a:off x="2832828" y="3674413"/>
          <a:ext cx="6008440" cy="1600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2999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8468">
                  <a:extLst>
                    <a:ext uri="{9D8B030D-6E8A-4147-A177-3AD203B41FA5}">
                      <a16:colId xmlns:a16="http://schemas.microsoft.com/office/drawing/2014/main" val="25725573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메뉴명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 </a:t>
                      </a:r>
                      <a:r>
                        <a:rPr lang="en-US" altLang="ko-KR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수정권한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시승행사 관리 </a:t>
                      </a:r>
                      <a:r>
                        <a:rPr lang="en-US" altLang="ko-KR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홈</a:t>
                      </a:r>
                      <a:r>
                        <a:rPr lang="en-US" altLang="ko-KR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 진행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예정 행사  ㅁ  종료된 행사 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행사등록  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 동의서 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시승동의서 목록     ㅁ 시승동의서 등록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관리자 계정관리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668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계정목록계정    ㅁ  등록권한관리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008147"/>
                  </a:ext>
                </a:extLst>
              </a:tr>
            </a:tbl>
          </a:graphicData>
        </a:graphic>
      </p:graphicFrame>
      <p:sp>
        <p:nvSpPr>
          <p:cNvPr id="392" name="화살표: 아래쪽 391">
            <a:extLst>
              <a:ext uri="{FF2B5EF4-FFF2-40B4-BE49-F238E27FC236}">
                <a16:creationId xmlns:a16="http://schemas.microsoft.com/office/drawing/2014/main" id="{32AC81A0-73C7-7883-A5CF-77CCBA729674}"/>
              </a:ext>
            </a:extLst>
          </p:cNvPr>
          <p:cNvSpPr/>
          <p:nvPr/>
        </p:nvSpPr>
        <p:spPr>
          <a:xfrm>
            <a:off x="5333960" y="6491441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</a:p>
        </p:txBody>
      </p:sp>
      <p:grpSp>
        <p:nvGrpSpPr>
          <p:cNvPr id="5" name="Radio Button" descr="&lt;SmartSettings&gt;&lt;SmartOptions&gt;&lt;Code&gt;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&lt;/Code&gt;&lt;CodeSignature&gt;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&lt;/CodeSignature&gt;&lt;/SmartOptions&gt;&lt;SmartResize enabled=&quot;True&quot; minWidth=&quot;10&quot; minHeight=&quot;10&quot; /&gt;&lt;/SmartSettings&gt;">
            <a:extLst>
              <a:ext uri="{FF2B5EF4-FFF2-40B4-BE49-F238E27FC236}">
                <a16:creationId xmlns:a16="http://schemas.microsoft.com/office/drawing/2014/main" id="{E2562399-181B-E04A-7865-002BA323B4AE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499200" y="3279240"/>
            <a:ext cx="1146704" cy="212366"/>
            <a:chOff x="593892" y="1585163"/>
            <a:chExt cx="1146704" cy="212366"/>
          </a:xfrm>
        </p:grpSpPr>
        <p:sp>
          <p:nvSpPr>
            <p:cNvPr id="6" name="Circle" descr="&lt;Tags&gt;&lt;SMARTRESIZEANCHORS&gt;None,None,Absolute,None&lt;/SMARTRESIZEANCHORS&gt;&lt;/Tags&gt;">
              <a:extLst>
                <a:ext uri="{FF2B5EF4-FFF2-40B4-BE49-F238E27FC236}">
                  <a16:creationId xmlns:a16="http://schemas.microsoft.com/office/drawing/2014/main" id="{81BA9B27-4728-1E2B-9780-A75AAC51192B}"/>
                </a:ext>
              </a:extLst>
            </p:cNvPr>
            <p:cNvSpPr/>
            <p:nvPr/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" name="Check" descr="&lt;Tags&gt;&lt;SMARTRESIZEANCHORS&gt;None,None,Absolute,None&lt;/SMARTRESIZEANCHORS&gt;&lt;/Tags&gt;" hidden="1">
              <a:extLst>
                <a:ext uri="{FF2B5EF4-FFF2-40B4-BE49-F238E27FC236}">
                  <a16:creationId xmlns:a16="http://schemas.microsoft.com/office/drawing/2014/main" id="{A8C8A3ED-E7B6-1D4A-A6B1-07D4831D71AD}"/>
                </a:ext>
              </a:extLst>
            </p:cNvPr>
            <p:cNvSpPr/>
            <p:nvPr/>
          </p:nvSpPr>
          <p:spPr>
            <a:xfrm>
              <a:off x="631198" y="1661977"/>
              <a:ext cx="58738" cy="58738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9" name="Label" descr="&lt;Tags&gt;&lt;SMARTRESIZEANCHORS&gt;Absolute,Absolute,Absolute,Absolute&lt;/SMARTRESIZEANCHORS&gt;&lt;/Tags&gt;">
              <a:extLst>
                <a:ext uri="{FF2B5EF4-FFF2-40B4-BE49-F238E27FC236}">
                  <a16:creationId xmlns:a16="http://schemas.microsoft.com/office/drawing/2014/main" id="{4EB47270-031A-235D-F5AA-584EC58E70D5}"/>
                </a:ext>
              </a:extLst>
            </p:cNvPr>
            <p:cNvSpPr txBox="1"/>
            <p:nvPr/>
          </p:nvSpPr>
          <p:spPr>
            <a:xfrm>
              <a:off x="727242" y="1585163"/>
              <a:ext cx="1013354" cy="212366"/>
            </a:xfrm>
            <a:prstGeom prst="rect">
              <a:avLst/>
            </a:prstGeom>
            <a:no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행사 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STAFF(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팀원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FC2DEDD2-A641-913E-6D14-8BE73F1C1639}"/>
              </a:ext>
            </a:extLst>
          </p:cNvPr>
          <p:cNvSpPr/>
          <p:nvPr/>
        </p:nvSpPr>
        <p:spPr>
          <a:xfrm>
            <a:off x="1535033" y="162262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10B449A-3C62-7D05-2F5D-EC621F1C3EF7}"/>
              </a:ext>
            </a:extLst>
          </p:cNvPr>
          <p:cNvSpPr/>
          <p:nvPr/>
        </p:nvSpPr>
        <p:spPr>
          <a:xfrm>
            <a:off x="60958" y="3656127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DFCB71-4A3F-39FC-D202-4C590D907B6B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BA7C834C-64B1-F3B0-E1AE-6089AEB9E7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093403"/>
              </p:ext>
            </p:extLst>
          </p:nvPr>
        </p:nvGraphicFramePr>
        <p:xfrm>
          <a:off x="2830422" y="5540127"/>
          <a:ext cx="6008440" cy="685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2999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8468">
                  <a:extLst>
                    <a:ext uri="{9D8B030D-6E8A-4147-A177-3AD203B41FA5}">
                      <a16:colId xmlns:a16="http://schemas.microsoft.com/office/drawing/2014/main" val="25725573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메뉴명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 </a:t>
                      </a:r>
                      <a:r>
                        <a:rPr lang="en-US" altLang="ko-KR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수정권한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행사 홈 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 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DASHBOARD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타원 17">
            <a:extLst>
              <a:ext uri="{FF2B5EF4-FFF2-40B4-BE49-F238E27FC236}">
                <a16:creationId xmlns:a16="http://schemas.microsoft.com/office/drawing/2014/main" id="{0346427D-76C2-853E-FB53-C8B438DA4A77}"/>
              </a:ext>
            </a:extLst>
          </p:cNvPr>
          <p:cNvSpPr/>
          <p:nvPr/>
        </p:nvSpPr>
        <p:spPr>
          <a:xfrm>
            <a:off x="2845788" y="413583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1818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관리자 계정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계정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230031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3760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C0C0F9D-45C7-333D-5E3F-D08D605134D5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92" name="화살표: 아래쪽 391">
            <a:extLst>
              <a:ext uri="{FF2B5EF4-FFF2-40B4-BE49-F238E27FC236}">
                <a16:creationId xmlns:a16="http://schemas.microsoft.com/office/drawing/2014/main" id="{32AC81A0-73C7-7883-A5CF-77CCBA729674}"/>
              </a:ext>
            </a:extLst>
          </p:cNvPr>
          <p:cNvSpPr/>
          <p:nvPr/>
        </p:nvSpPr>
        <p:spPr>
          <a:xfrm>
            <a:off x="4924220" y="941016"/>
            <a:ext cx="1324800" cy="2913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이어서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F92AAAE-2137-A46C-D42F-8C06734472FE}"/>
              </a:ext>
            </a:extLst>
          </p:cNvPr>
          <p:cNvSpPr/>
          <p:nvPr/>
        </p:nvSpPr>
        <p:spPr>
          <a:xfrm>
            <a:off x="60958" y="366636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ED7F2C-DD36-09E1-F782-7A28F89519AD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09E426A-40EF-AD15-17D8-73B068D51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33128"/>
              </p:ext>
            </p:extLst>
          </p:nvPr>
        </p:nvGraphicFramePr>
        <p:xfrm>
          <a:off x="2582400" y="1648953"/>
          <a:ext cx="6008440" cy="3429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2999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8468">
                  <a:extLst>
                    <a:ext uri="{9D8B030D-6E8A-4147-A177-3AD203B41FA5}">
                      <a16:colId xmlns:a16="http://schemas.microsoft.com/office/drawing/2014/main" val="25725573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메뉴명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 </a:t>
                      </a:r>
                      <a:r>
                        <a:rPr lang="en-US" altLang="ko-KR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900" b="0" noProof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수정권한</a:t>
                      </a:r>
                      <a:endParaRPr lang="en-US" sz="900" b="0" noProof="1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시승자 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시승자 명단  ㅁ 시승자 등록   ㅁ 시승동의서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 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차량 목록   ㅁ 차량 등록   ㅁ 운행 이력    ㅁ 연변관리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 이슈관리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668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이슈 목록   ㅁ 이슈 등록   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008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운영 정보 공유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7852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코스정보 공유    ㅁ 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DEMS 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매뉴얼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6938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 리포트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932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시승리포트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74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초대장 관리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873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초대장 목록    ㅁ 초대장 등록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696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altLang="ko-KR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STAFF </a:t>
                      </a:r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알림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9536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ㅁ 공지사항    ㅁ 행사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FEED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ㅁ 조회한정          ㅁ 작성</a:t>
                      </a:r>
                      <a:r>
                        <a:rPr lang="en-US" altLang="ko-KR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075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0692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관리자 계정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계정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190845"/>
              </p:ext>
            </p:extLst>
          </p:nvPr>
        </p:nvGraphicFramePr>
        <p:xfrm>
          <a:off x="9528812" y="544942"/>
          <a:ext cx="2589769" cy="3748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삭제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Confirm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12p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와 동일 프로세스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45400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5D20AD4-E1FB-8FC2-67D8-C3128B02B648}"/>
              </a:ext>
            </a:extLst>
          </p:cNvPr>
          <p:cNvSpPr/>
          <p:nvPr/>
        </p:nvSpPr>
        <p:spPr>
          <a:xfrm>
            <a:off x="59168" y="3666923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C0C0F9D-45C7-333D-5E3F-D08D605134D5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DAEEA2C-8F90-61DF-E52D-AB42B941C72E}"/>
              </a:ext>
            </a:extLst>
          </p:cNvPr>
          <p:cNvSpPr txBox="1"/>
          <p:nvPr/>
        </p:nvSpPr>
        <p:spPr>
          <a:xfrm>
            <a:off x="1766551" y="1906621"/>
            <a:ext cx="84029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접근 허용 행사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23" name="표 122">
            <a:extLst>
              <a:ext uri="{FF2B5EF4-FFF2-40B4-BE49-F238E27FC236}">
                <a16:creationId xmlns:a16="http://schemas.microsoft.com/office/drawing/2014/main" id="{9F809171-D6C4-3709-53FC-87D86E839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273773"/>
              </p:ext>
            </p:extLst>
          </p:nvPr>
        </p:nvGraphicFramePr>
        <p:xfrm>
          <a:off x="2921447" y="1976575"/>
          <a:ext cx="5597023" cy="1371600"/>
        </p:xfrm>
        <a:graphic>
          <a:graphicData uri="http://schemas.openxmlformats.org/drawingml/2006/table">
            <a:tbl>
              <a:tblPr firstRow="1" bandRow="1"/>
              <a:tblGrid>
                <a:gridCol w="25011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2251">
                  <a:extLst>
                    <a:ext uri="{9D8B030D-6E8A-4147-A177-3AD203B41FA5}">
                      <a16:colId xmlns:a16="http://schemas.microsoft.com/office/drawing/2014/main" val="13105896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행사명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상태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 noProof="1">
                          <a:solidFill>
                            <a:srgbClr val="5F5F5F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Segoe UI" panose="020B0502040204020203" pitchFamily="34" charset="0"/>
                        </a:rPr>
                        <a:t>접근 허용</a:t>
                      </a:r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EV6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진행중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(1/5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일차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현대자동차 </a:t>
                      </a: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펠리세이드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</a:t>
                      </a:r>
                      <a:endParaRPr lang="en-US" sz="900" b="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D-30</a:t>
                      </a:r>
                      <a:endParaRPr lang="en-US" altLang="ko-KR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2025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제네시스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G90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미디어 시승행사</a:t>
                      </a:r>
                      <a:endParaRPr lang="en-US" sz="900" b="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종료</a:t>
                      </a:r>
                      <a:endParaRPr lang="en-US" sz="900" b="0" noProof="1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900" b="1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noProof="1">
                        <a:solidFill>
                          <a:srgbClr val="5F5F5F"/>
                        </a:solidFill>
                        <a:latin typeface="나눔스퀘어" panose="020B0600000101010101" pitchFamily="50" charset="-127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668078"/>
                  </a:ext>
                </a:extLst>
              </a:tr>
            </a:tbl>
          </a:graphicData>
        </a:graphic>
      </p:graphicFrame>
      <p:grpSp>
        <p:nvGrpSpPr>
          <p:cNvPr id="125" name="Checkbox">
            <a:extLst>
              <a:ext uri="{FF2B5EF4-FFF2-40B4-BE49-F238E27FC236}">
                <a16:creationId xmlns:a16="http://schemas.microsoft.com/office/drawing/2014/main" id="{5462846B-EF8B-FF49-3215-834CDEB192B9}"/>
              </a:ext>
            </a:extLst>
          </p:cNvPr>
          <p:cNvGrpSpPr/>
          <p:nvPr/>
        </p:nvGrpSpPr>
        <p:grpSpPr>
          <a:xfrm>
            <a:off x="7293873" y="2239385"/>
            <a:ext cx="379652" cy="142668"/>
            <a:chOff x="863600" y="1299474"/>
            <a:chExt cx="379652" cy="142668"/>
          </a:xfrm>
        </p:grpSpPr>
        <p:grpSp>
          <p:nvGrpSpPr>
            <p:cNvPr id="126" name="Checkbox">
              <a:extLst>
                <a:ext uri="{FF2B5EF4-FFF2-40B4-BE49-F238E27FC236}">
                  <a16:creationId xmlns:a16="http://schemas.microsoft.com/office/drawing/2014/main" id="{173330EA-5417-8BA6-3E87-CC04F88DF829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128" name="Box">
                <a:extLst>
                  <a:ext uri="{FF2B5EF4-FFF2-40B4-BE49-F238E27FC236}">
                    <a16:creationId xmlns:a16="http://schemas.microsoft.com/office/drawing/2014/main" id="{1C8C5243-F1D7-3546-C90A-115264C14E9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29" name="Check" hidden="1">
                <a:extLst>
                  <a:ext uri="{FF2B5EF4-FFF2-40B4-BE49-F238E27FC236}">
                    <a16:creationId xmlns:a16="http://schemas.microsoft.com/office/drawing/2014/main" id="{67F6F290-0ACA-27A3-59AF-F9977335A3C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27" name="Text">
              <a:extLst>
                <a:ext uri="{FF2B5EF4-FFF2-40B4-BE49-F238E27FC236}">
                  <a16:creationId xmlns:a16="http://schemas.microsoft.com/office/drawing/2014/main" id="{BDD7AD7C-82D1-9F53-ECC5-95D25125B9F3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130" name="Checkbox">
            <a:extLst>
              <a:ext uri="{FF2B5EF4-FFF2-40B4-BE49-F238E27FC236}">
                <a16:creationId xmlns:a16="http://schemas.microsoft.com/office/drawing/2014/main" id="{394EF518-B3F7-6031-AE94-EB8F520D7908}"/>
              </a:ext>
            </a:extLst>
          </p:cNvPr>
          <p:cNvGrpSpPr/>
          <p:nvPr/>
        </p:nvGrpSpPr>
        <p:grpSpPr>
          <a:xfrm>
            <a:off x="7873790" y="2248791"/>
            <a:ext cx="379652" cy="142668"/>
            <a:chOff x="863600" y="1299474"/>
            <a:chExt cx="379652" cy="142668"/>
          </a:xfrm>
        </p:grpSpPr>
        <p:grpSp>
          <p:nvGrpSpPr>
            <p:cNvPr id="131" name="Checkbox">
              <a:extLst>
                <a:ext uri="{FF2B5EF4-FFF2-40B4-BE49-F238E27FC236}">
                  <a16:creationId xmlns:a16="http://schemas.microsoft.com/office/drawing/2014/main" id="{0D4D0F15-B4DD-3CE2-901A-395292ED011E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133" name="Box">
                <a:extLst>
                  <a:ext uri="{FF2B5EF4-FFF2-40B4-BE49-F238E27FC236}">
                    <a16:creationId xmlns:a16="http://schemas.microsoft.com/office/drawing/2014/main" id="{77920CAB-17D1-D4E3-7078-7D4C03F31D8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34" name="Check" hidden="1">
                <a:extLst>
                  <a:ext uri="{FF2B5EF4-FFF2-40B4-BE49-F238E27FC236}">
                    <a16:creationId xmlns:a16="http://schemas.microsoft.com/office/drawing/2014/main" id="{13E44B3D-7A17-6EE1-2D83-9CA399FD93B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2" name="Text">
              <a:extLst>
                <a:ext uri="{FF2B5EF4-FFF2-40B4-BE49-F238E27FC236}">
                  <a16:creationId xmlns:a16="http://schemas.microsoft.com/office/drawing/2014/main" id="{29FA4688-5CCC-B0B9-3F10-F2B3686DC70E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140" name="Checkbox">
            <a:extLst>
              <a:ext uri="{FF2B5EF4-FFF2-40B4-BE49-F238E27FC236}">
                <a16:creationId xmlns:a16="http://schemas.microsoft.com/office/drawing/2014/main" id="{BBD6E4A2-DB88-60CA-D38C-F4B50B2A369D}"/>
              </a:ext>
            </a:extLst>
          </p:cNvPr>
          <p:cNvGrpSpPr/>
          <p:nvPr/>
        </p:nvGrpSpPr>
        <p:grpSpPr>
          <a:xfrm>
            <a:off x="7293873" y="2468671"/>
            <a:ext cx="379652" cy="142668"/>
            <a:chOff x="863600" y="1299474"/>
            <a:chExt cx="379652" cy="142668"/>
          </a:xfrm>
        </p:grpSpPr>
        <p:grpSp>
          <p:nvGrpSpPr>
            <p:cNvPr id="141" name="Checkbox">
              <a:extLst>
                <a:ext uri="{FF2B5EF4-FFF2-40B4-BE49-F238E27FC236}">
                  <a16:creationId xmlns:a16="http://schemas.microsoft.com/office/drawing/2014/main" id="{A7ABC7FF-6ECA-6769-FAF0-A9677C527926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143" name="Box">
                <a:extLst>
                  <a:ext uri="{FF2B5EF4-FFF2-40B4-BE49-F238E27FC236}">
                    <a16:creationId xmlns:a16="http://schemas.microsoft.com/office/drawing/2014/main" id="{E2A6E433-65F3-7F56-BD30-F5165375413B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Check" hidden="1">
                <a:extLst>
                  <a:ext uri="{FF2B5EF4-FFF2-40B4-BE49-F238E27FC236}">
                    <a16:creationId xmlns:a16="http://schemas.microsoft.com/office/drawing/2014/main" id="{F5BBE2B0-AC4F-BFF7-0F22-879D4138AB5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2" name="Text">
              <a:extLst>
                <a:ext uri="{FF2B5EF4-FFF2-40B4-BE49-F238E27FC236}">
                  <a16:creationId xmlns:a16="http://schemas.microsoft.com/office/drawing/2014/main" id="{775D50CE-86E9-369E-C42D-8B1EE85BE492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145" name="Checkbox">
            <a:extLst>
              <a:ext uri="{FF2B5EF4-FFF2-40B4-BE49-F238E27FC236}">
                <a16:creationId xmlns:a16="http://schemas.microsoft.com/office/drawing/2014/main" id="{9FF8FF5E-2974-28C0-872D-BDADD7007EC5}"/>
              </a:ext>
            </a:extLst>
          </p:cNvPr>
          <p:cNvGrpSpPr/>
          <p:nvPr/>
        </p:nvGrpSpPr>
        <p:grpSpPr>
          <a:xfrm>
            <a:off x="7873790" y="2478077"/>
            <a:ext cx="379652" cy="142668"/>
            <a:chOff x="863600" y="1299474"/>
            <a:chExt cx="379652" cy="142668"/>
          </a:xfrm>
        </p:grpSpPr>
        <p:grpSp>
          <p:nvGrpSpPr>
            <p:cNvPr id="146" name="Checkbox">
              <a:extLst>
                <a:ext uri="{FF2B5EF4-FFF2-40B4-BE49-F238E27FC236}">
                  <a16:creationId xmlns:a16="http://schemas.microsoft.com/office/drawing/2014/main" id="{14448495-2B6A-CFB8-B10B-EEEF0D438E37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148" name="Box">
                <a:extLst>
                  <a:ext uri="{FF2B5EF4-FFF2-40B4-BE49-F238E27FC236}">
                    <a16:creationId xmlns:a16="http://schemas.microsoft.com/office/drawing/2014/main" id="{06B8BC79-386C-A0D2-9263-615E9E04F66F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49" name="Check" hidden="1">
                <a:extLst>
                  <a:ext uri="{FF2B5EF4-FFF2-40B4-BE49-F238E27FC236}">
                    <a16:creationId xmlns:a16="http://schemas.microsoft.com/office/drawing/2014/main" id="{3D7A191C-64E2-17BA-A204-967145EEA49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7" name="Text">
              <a:extLst>
                <a:ext uri="{FF2B5EF4-FFF2-40B4-BE49-F238E27FC236}">
                  <a16:creationId xmlns:a16="http://schemas.microsoft.com/office/drawing/2014/main" id="{6CF689CB-ED6B-FEF3-6F31-B55F60486554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150" name="Checkbox">
            <a:extLst>
              <a:ext uri="{FF2B5EF4-FFF2-40B4-BE49-F238E27FC236}">
                <a16:creationId xmlns:a16="http://schemas.microsoft.com/office/drawing/2014/main" id="{F97AE2F8-C112-42C9-CC2D-BAD8DE7EE51F}"/>
              </a:ext>
            </a:extLst>
          </p:cNvPr>
          <p:cNvGrpSpPr/>
          <p:nvPr/>
        </p:nvGrpSpPr>
        <p:grpSpPr>
          <a:xfrm>
            <a:off x="7293873" y="2699574"/>
            <a:ext cx="379652" cy="142668"/>
            <a:chOff x="863600" y="1299474"/>
            <a:chExt cx="379652" cy="142668"/>
          </a:xfrm>
        </p:grpSpPr>
        <p:grpSp>
          <p:nvGrpSpPr>
            <p:cNvPr id="151" name="Checkbox">
              <a:extLst>
                <a:ext uri="{FF2B5EF4-FFF2-40B4-BE49-F238E27FC236}">
                  <a16:creationId xmlns:a16="http://schemas.microsoft.com/office/drawing/2014/main" id="{CC2B3223-E4CC-0E60-182D-2F7F978AC1B2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213" name="Box">
                <a:extLst>
                  <a:ext uri="{FF2B5EF4-FFF2-40B4-BE49-F238E27FC236}">
                    <a16:creationId xmlns:a16="http://schemas.microsoft.com/office/drawing/2014/main" id="{D41078B9-7A20-D94A-4ED8-4D5DDBD85AC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214" name="Check" hidden="1">
                <a:extLst>
                  <a:ext uri="{FF2B5EF4-FFF2-40B4-BE49-F238E27FC236}">
                    <a16:creationId xmlns:a16="http://schemas.microsoft.com/office/drawing/2014/main" id="{3779EAA1-1C4F-0F63-834A-C011ADD7A45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2" name="Text">
              <a:extLst>
                <a:ext uri="{FF2B5EF4-FFF2-40B4-BE49-F238E27FC236}">
                  <a16:creationId xmlns:a16="http://schemas.microsoft.com/office/drawing/2014/main" id="{C4813474-4F8A-ADED-6AB5-E4FE35C0A1DB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215" name="Checkbox">
            <a:extLst>
              <a:ext uri="{FF2B5EF4-FFF2-40B4-BE49-F238E27FC236}">
                <a16:creationId xmlns:a16="http://schemas.microsoft.com/office/drawing/2014/main" id="{E541E921-E633-3EE5-2B8D-F42F9A2607CB}"/>
              </a:ext>
            </a:extLst>
          </p:cNvPr>
          <p:cNvGrpSpPr/>
          <p:nvPr/>
        </p:nvGrpSpPr>
        <p:grpSpPr>
          <a:xfrm>
            <a:off x="7873790" y="2708980"/>
            <a:ext cx="379652" cy="142668"/>
            <a:chOff x="863600" y="1299474"/>
            <a:chExt cx="379652" cy="142668"/>
          </a:xfrm>
        </p:grpSpPr>
        <p:grpSp>
          <p:nvGrpSpPr>
            <p:cNvPr id="216" name="Checkbox">
              <a:extLst>
                <a:ext uri="{FF2B5EF4-FFF2-40B4-BE49-F238E27FC236}">
                  <a16:creationId xmlns:a16="http://schemas.microsoft.com/office/drawing/2014/main" id="{C015E87D-2830-A45B-344E-93257021FB05}"/>
                </a:ext>
              </a:extLst>
            </p:cNvPr>
            <p:cNvGrpSpPr/>
            <p:nvPr/>
          </p:nvGrpSpPr>
          <p:grpSpPr>
            <a:xfrm>
              <a:off x="863600" y="1306515"/>
              <a:ext cx="128588" cy="128588"/>
              <a:chOff x="863600" y="1311275"/>
              <a:chExt cx="128588" cy="128588"/>
            </a:xfrm>
          </p:grpSpPr>
          <p:sp>
            <p:nvSpPr>
              <p:cNvPr id="218" name="Box">
                <a:extLst>
                  <a:ext uri="{FF2B5EF4-FFF2-40B4-BE49-F238E27FC236}">
                    <a16:creationId xmlns:a16="http://schemas.microsoft.com/office/drawing/2014/main" id="{56596B18-66EB-E9AF-A33F-CF7C9587763D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63600" y="1311275"/>
                <a:ext cx="128588" cy="128588"/>
              </a:xfrm>
              <a:prstGeom prst="rect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219" name="Check" hidden="1">
                <a:extLst>
                  <a:ext uri="{FF2B5EF4-FFF2-40B4-BE49-F238E27FC236}">
                    <a16:creationId xmlns:a16="http://schemas.microsoft.com/office/drawing/2014/main" id="{E132FC85-9918-841E-B0E4-4B098F18021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79475" y="1335088"/>
                <a:ext cx="96838" cy="80963"/>
              </a:xfrm>
              <a:custGeom>
                <a:avLst/>
                <a:gdLst>
                  <a:gd name="T0" fmla="*/ 49 w 61"/>
                  <a:gd name="T1" fmla="*/ 0 h 51"/>
                  <a:gd name="T2" fmla="*/ 27 w 61"/>
                  <a:gd name="T3" fmla="*/ 31 h 51"/>
                  <a:gd name="T4" fmla="*/ 9 w 61"/>
                  <a:gd name="T5" fmla="*/ 18 h 51"/>
                  <a:gd name="T6" fmla="*/ 0 w 61"/>
                  <a:gd name="T7" fmla="*/ 30 h 51"/>
                  <a:gd name="T8" fmla="*/ 18 w 61"/>
                  <a:gd name="T9" fmla="*/ 43 h 51"/>
                  <a:gd name="T10" fmla="*/ 30 w 61"/>
                  <a:gd name="T11" fmla="*/ 51 h 51"/>
                  <a:gd name="T12" fmla="*/ 39 w 61"/>
                  <a:gd name="T13" fmla="*/ 39 h 51"/>
                  <a:gd name="T14" fmla="*/ 61 w 61"/>
                  <a:gd name="T15" fmla="*/ 9 h 51"/>
                  <a:gd name="T16" fmla="*/ 49 w 6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51">
                    <a:moveTo>
                      <a:pt x="49" y="0"/>
                    </a:moveTo>
                    <a:lnTo>
                      <a:pt x="27" y="31"/>
                    </a:lnTo>
                    <a:lnTo>
                      <a:pt x="9" y="18"/>
                    </a:lnTo>
                    <a:lnTo>
                      <a:pt x="0" y="30"/>
                    </a:lnTo>
                    <a:lnTo>
                      <a:pt x="18" y="43"/>
                    </a:lnTo>
                    <a:lnTo>
                      <a:pt x="30" y="51"/>
                    </a:lnTo>
                    <a:lnTo>
                      <a:pt x="39" y="39"/>
                    </a:lnTo>
                    <a:lnTo>
                      <a:pt x="61" y="9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7" name="Text">
              <a:extLst>
                <a:ext uri="{FF2B5EF4-FFF2-40B4-BE49-F238E27FC236}">
                  <a16:creationId xmlns:a16="http://schemas.microsoft.com/office/drawing/2014/main" id="{13273906-3598-3BF3-C117-9B9FA68E7DD2}"/>
                </a:ext>
              </a:extLst>
            </p:cNvPr>
            <p:cNvSpPr txBox="1"/>
            <p:nvPr/>
          </p:nvSpPr>
          <p:spPr>
            <a:xfrm>
              <a:off x="1057304" y="1299474"/>
              <a:ext cx="185948" cy="14266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800" noProof="1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불가</a:t>
              </a:r>
              <a:endParaRPr lang="en-US" sz="80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28" name="Button">
            <a:extLst>
              <a:ext uri="{FF2B5EF4-FFF2-40B4-BE49-F238E27FC236}">
                <a16:creationId xmlns:a16="http://schemas.microsoft.com/office/drawing/2014/main" id="{34449B92-5DD2-10A1-918F-FF6D94EFA702}"/>
              </a:ext>
            </a:extLst>
          </p:cNvPr>
          <p:cNvSpPr>
            <a:spLocks/>
          </p:cNvSpPr>
          <p:nvPr/>
        </p:nvSpPr>
        <p:spPr bwMode="auto">
          <a:xfrm>
            <a:off x="5200610" y="584820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29" name="Button">
            <a:extLst>
              <a:ext uri="{FF2B5EF4-FFF2-40B4-BE49-F238E27FC236}">
                <a16:creationId xmlns:a16="http://schemas.microsoft.com/office/drawing/2014/main" id="{F69DAFFF-C7B2-18DD-0763-37EE6571A751}"/>
              </a:ext>
            </a:extLst>
          </p:cNvPr>
          <p:cNvSpPr>
            <a:spLocks/>
          </p:cNvSpPr>
          <p:nvPr/>
        </p:nvSpPr>
        <p:spPr bwMode="auto">
          <a:xfrm>
            <a:off x="4373913" y="584820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30" name="Button">
            <a:extLst>
              <a:ext uri="{FF2B5EF4-FFF2-40B4-BE49-F238E27FC236}">
                <a16:creationId xmlns:a16="http://schemas.microsoft.com/office/drawing/2014/main" id="{5000F7FF-8AF4-A118-50FE-3B9FD7CA5AD4}"/>
              </a:ext>
            </a:extLst>
          </p:cNvPr>
          <p:cNvSpPr>
            <a:spLocks/>
          </p:cNvSpPr>
          <p:nvPr/>
        </p:nvSpPr>
        <p:spPr bwMode="auto">
          <a:xfrm>
            <a:off x="7680791" y="584820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계정삭제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6AE88ED-4741-AF59-8B78-204F55E7A9EA}"/>
              </a:ext>
            </a:extLst>
          </p:cNvPr>
          <p:cNvSpPr/>
          <p:nvPr/>
        </p:nvSpPr>
        <p:spPr>
          <a:xfrm>
            <a:off x="7542072" y="571699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81D9F8-FCBD-FFE4-A529-C95B17C310A7}"/>
              </a:ext>
            </a:extLst>
          </p:cNvPr>
          <p:cNvSpPr txBox="1"/>
          <p:nvPr/>
        </p:nvSpPr>
        <p:spPr>
          <a:xfrm>
            <a:off x="2929032" y="3429000"/>
            <a:ext cx="5603653" cy="338554"/>
          </a:xfrm>
          <a:prstGeom prst="rect">
            <a:avLst/>
          </a:prstGeom>
          <a:solidFill>
            <a:srgbClr val="E9EFF4"/>
          </a:solidFill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STAFF,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광고주 계정은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진행중인 행사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예정된 행사만 제어할 수 있습니다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80667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관리자 계정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계정 관리자 정보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991799"/>
              </p:ext>
            </p:extLst>
          </p:nvPr>
        </p:nvGraphicFramePr>
        <p:xfrm>
          <a:off x="9528812" y="544942"/>
          <a:ext cx="2589769" cy="3748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5p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로그인창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하단 문구에 반영 됨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자유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입력 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44365" y="877591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CA11D-C2E9-C51F-3084-0D4DBC935ECD}"/>
              </a:ext>
            </a:extLst>
          </p:cNvPr>
          <p:cNvSpPr txBox="1"/>
          <p:nvPr/>
        </p:nvSpPr>
        <p:spPr>
          <a:xfrm>
            <a:off x="1551743" y="1122551"/>
            <a:ext cx="1418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C0C0F9D-45C7-333D-5E3F-D08D605134D5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DAEEA2C-8F90-61DF-E52D-AB42B941C72E}"/>
              </a:ext>
            </a:extLst>
          </p:cNvPr>
          <p:cNvSpPr txBox="1"/>
          <p:nvPr/>
        </p:nvSpPr>
        <p:spPr>
          <a:xfrm>
            <a:off x="1766551" y="1830162"/>
            <a:ext cx="886781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권한 관리자 정보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8" name="Button">
            <a:extLst>
              <a:ext uri="{FF2B5EF4-FFF2-40B4-BE49-F238E27FC236}">
                <a16:creationId xmlns:a16="http://schemas.microsoft.com/office/drawing/2014/main" id="{34449B92-5DD2-10A1-918F-FF6D94EFA702}"/>
              </a:ext>
            </a:extLst>
          </p:cNvPr>
          <p:cNvSpPr>
            <a:spLocks/>
          </p:cNvSpPr>
          <p:nvPr/>
        </p:nvSpPr>
        <p:spPr bwMode="auto">
          <a:xfrm>
            <a:off x="5923200" y="607069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29" name="Button">
            <a:extLst>
              <a:ext uri="{FF2B5EF4-FFF2-40B4-BE49-F238E27FC236}">
                <a16:creationId xmlns:a16="http://schemas.microsoft.com/office/drawing/2014/main" id="{F69DAFFF-C7B2-18DD-0763-37EE6571A751}"/>
              </a:ext>
            </a:extLst>
          </p:cNvPr>
          <p:cNvSpPr>
            <a:spLocks/>
          </p:cNvSpPr>
          <p:nvPr/>
        </p:nvSpPr>
        <p:spPr bwMode="auto">
          <a:xfrm>
            <a:off x="5096503" y="607069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BC7B74-D8F7-B677-4BE4-76EFBA78FB43}"/>
              </a:ext>
            </a:extLst>
          </p:cNvPr>
          <p:cNvSpPr txBox="1"/>
          <p:nvPr/>
        </p:nvSpPr>
        <p:spPr>
          <a:xfrm>
            <a:off x="2767018" y="3997752"/>
            <a:ext cx="32017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로그인창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하단에 노출되는 문구입니다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계정발급 담당자가 변경 시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문구 수정 가능합니다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0DEF742-9E14-2B73-DBE3-3D4F8166F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372"/>
          <a:stretch/>
        </p:blipFill>
        <p:spPr>
          <a:xfrm>
            <a:off x="2806307" y="1819540"/>
            <a:ext cx="6227294" cy="2088053"/>
          </a:xfrm>
          <a:prstGeom prst="rect">
            <a:avLst/>
          </a:prstGeom>
        </p:spPr>
      </p:pic>
      <p:sp>
        <p:nvSpPr>
          <p:cNvPr id="6" name="Text Box">
            <a:extLst>
              <a:ext uri="{FF2B5EF4-FFF2-40B4-BE49-F238E27FC236}">
                <a16:creationId xmlns:a16="http://schemas.microsoft.com/office/drawing/2014/main" id="{7E45A7D3-6C44-90F3-BF84-DBF295CF6237}"/>
              </a:ext>
            </a:extLst>
          </p:cNvPr>
          <p:cNvSpPr/>
          <p:nvPr/>
        </p:nvSpPr>
        <p:spPr>
          <a:xfrm>
            <a:off x="3024848" y="2190953"/>
            <a:ext cx="5597024" cy="379591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***  </a:t>
            </a:r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계정생성은 관리자에게 문의하세요 </a:t>
            </a:r>
            <a:r>
              <a:rPr lang="en-US" altLang="ko-KR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***</a:t>
            </a:r>
          </a:p>
          <a:p>
            <a:pPr algn="ctr"/>
            <a:r>
              <a:rPr lang="en-US" altLang="ko-KR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CX</a:t>
            </a:r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 </a:t>
            </a:r>
            <a:r>
              <a:rPr lang="en-US" altLang="ko-KR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 시니어매니저 이재호 </a:t>
            </a:r>
            <a:r>
              <a:rPr lang="en-US" altLang="ko-KR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010-5199-5531</a:t>
            </a:r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20A828F-11F8-E0EC-6A42-DDEF36F1CCFE}"/>
              </a:ext>
            </a:extLst>
          </p:cNvPr>
          <p:cNvSpPr/>
          <p:nvPr/>
        </p:nvSpPr>
        <p:spPr>
          <a:xfrm>
            <a:off x="60958" y="386984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8F8312-0E1C-C73A-1C78-682F1657A314}"/>
              </a:ext>
            </a:extLst>
          </p:cNvPr>
          <p:cNvSpPr txBox="1"/>
          <p:nvPr/>
        </p:nvSpPr>
        <p:spPr>
          <a:xfrm>
            <a:off x="206064" y="1059294"/>
            <a:ext cx="1184940" cy="328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행사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종료된 행사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계정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목록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등록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계정 관리자 정보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805804F-FE63-02AB-A0F6-302EA6C4F557}"/>
              </a:ext>
            </a:extLst>
          </p:cNvPr>
          <p:cNvSpPr/>
          <p:nvPr/>
        </p:nvSpPr>
        <p:spPr>
          <a:xfrm>
            <a:off x="4004042" y="224014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9156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2. </a:t>
            </a:r>
            <a:r>
              <a:rPr lang="ko-KR" altLang="en-US" dirty="0" err="1"/>
              <a:t>행사홈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924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대시보드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92355"/>
              </p:ext>
            </p:extLst>
          </p:nvPr>
        </p:nvGraphicFramePr>
        <p:xfrm>
          <a:off x="9528812" y="544942"/>
          <a:ext cx="2589769" cy="6040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당일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(TODAY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고정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 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기간 범위내에서 선택 가능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시승자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명단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(29p)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공지사항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(49p)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이동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참석율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그래프 시각화 표기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계획인원 대비 현재 참석인원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당일날짜 운영할 그룹의 수대로 나열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전체 차량대수 대비 구성비 대로 백분율 표기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상태별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차량 구분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전체차량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대기중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충전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주유중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정비중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 상태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연번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차량번호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차량명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입고확인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차량상태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시승대기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시승중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주유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충전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정비중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시승종료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반납완료 구분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 중 상태는 표에서 음영으로 색 구분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강조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00046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시승차량관리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&gt;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차량목록 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4264799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12669" y="971613"/>
            <a:ext cx="1152880" cy="56584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AFFF7-278F-139E-34A9-CDD1E10FA266}"/>
              </a:ext>
            </a:extLst>
          </p:cNvPr>
          <p:cNvSpPr txBox="1"/>
          <p:nvPr/>
        </p:nvSpPr>
        <p:spPr>
          <a:xfrm>
            <a:off x="1551743" y="1122551"/>
            <a:ext cx="1236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  <a:endParaRPr lang="ko-KR" altLang="en-US" sz="1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F7B70B-F21D-F145-EC95-FA8C0561151C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9" name="Drop-Down Box" descr="&lt;SmartSettings&gt;&lt;SmartResize enabled=&quot;True&quot; minWidth=&quot;20&quot; minHeight=&quot;5&quot; /&gt;&lt;/SmartSettings&gt;">
            <a:extLst>
              <a:ext uri="{FF2B5EF4-FFF2-40B4-BE49-F238E27FC236}">
                <a16:creationId xmlns:a16="http://schemas.microsoft.com/office/drawing/2014/main" id="{6987AF33-B604-9FF1-1C44-2145227D369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880641" y="1148840"/>
            <a:ext cx="1444393" cy="228600"/>
            <a:chOff x="2045616" y="1912925"/>
            <a:chExt cx="1783133" cy="228600"/>
          </a:xfrm>
        </p:grpSpPr>
        <p:sp>
          <p:nvSpPr>
            <p:cNvPr id="10" name="Box Background">
              <a:extLst>
                <a:ext uri="{FF2B5EF4-FFF2-40B4-BE49-F238E27FC236}">
                  <a16:creationId xmlns:a16="http://schemas.microsoft.com/office/drawing/2014/main" id="{F618E891-953B-BA74-2F56-C4273FAF5D5A}"/>
                </a:ext>
              </a:extLst>
            </p:cNvPr>
            <p:cNvSpPr/>
            <p:nvPr/>
          </p:nvSpPr>
          <p:spPr>
            <a:xfrm>
              <a:off x="2045616" y="1912925"/>
              <a:ext cx="1783133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2024</a:t>
              </a:r>
              <a:r>
                <a:rPr lang="ko-KR" altLang="en-US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년 </a:t>
              </a:r>
              <a:r>
                <a:rPr lang="en-US" altLang="ko-KR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5</a:t>
              </a:r>
              <a:r>
                <a:rPr lang="ko-KR" altLang="en-US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월 </a:t>
              </a:r>
              <a:r>
                <a:rPr lang="en-US" altLang="ko-KR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1</a:t>
              </a:r>
              <a:r>
                <a:rPr lang="ko-KR" altLang="en-US" sz="850" dirty="0">
                  <a:solidFill>
                    <a:srgbClr val="000000"/>
                  </a:solidFill>
                  <a:latin typeface="현대산스 Text" panose="020B0600000101010101" pitchFamily="50" charset="-127"/>
                  <a:ea typeface="현대산스 Text" panose="020B0600000101010101" pitchFamily="50" charset="-127"/>
                  <a:cs typeface="Segoe UI" panose="020B0502040204020203" pitchFamily="34" charset="0"/>
                </a:rPr>
                <a:t>일</a:t>
              </a:r>
              <a:endParaRPr lang="en-US" sz="85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1" name="Drop-Down Arrow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9B177E01-A1F4-3860-7025-2B5EEF6635FB}"/>
                </a:ext>
              </a:extLst>
            </p:cNvPr>
            <p:cNvSpPr>
              <a:spLocks noChangeAspect="1"/>
            </p:cNvSpPr>
            <p:nvPr>
              <p:custDataLst>
                <p:tags r:id="rId2"/>
              </p:custDataLst>
            </p:nvPr>
          </p:nvSpPr>
          <p:spPr bwMode="auto">
            <a:xfrm>
              <a:off x="3633140" y="2002619"/>
              <a:ext cx="113668" cy="49213"/>
            </a:xfrm>
            <a:custGeom>
              <a:avLst/>
              <a:gdLst>
                <a:gd name="T0" fmla="*/ 19 w 336"/>
                <a:gd name="T1" fmla="*/ 0 h 189"/>
                <a:gd name="T2" fmla="*/ 0 w 336"/>
                <a:gd name="T3" fmla="*/ 21 h 189"/>
                <a:gd name="T4" fmla="*/ 168 w 336"/>
                <a:gd name="T5" fmla="*/ 189 h 189"/>
                <a:gd name="T6" fmla="*/ 336 w 336"/>
                <a:gd name="T7" fmla="*/ 21 h 189"/>
                <a:gd name="T8" fmla="*/ 317 w 336"/>
                <a:gd name="T9" fmla="*/ 0 h 189"/>
                <a:gd name="T10" fmla="*/ 168 w 336"/>
                <a:gd name="T11" fmla="*/ 148 h 189"/>
                <a:gd name="T12" fmla="*/ 19 w 336"/>
                <a:gd name="T1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189">
                  <a:moveTo>
                    <a:pt x="19" y="0"/>
                  </a:moveTo>
                  <a:lnTo>
                    <a:pt x="0" y="21"/>
                  </a:lnTo>
                  <a:cubicBezTo>
                    <a:pt x="56" y="77"/>
                    <a:pt x="112" y="133"/>
                    <a:pt x="168" y="189"/>
                  </a:cubicBezTo>
                  <a:cubicBezTo>
                    <a:pt x="223" y="132"/>
                    <a:pt x="280" y="77"/>
                    <a:pt x="336" y="21"/>
                  </a:cubicBezTo>
                  <a:lnTo>
                    <a:pt x="317" y="0"/>
                  </a:lnTo>
                  <a:lnTo>
                    <a:pt x="168" y="148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8F8F8F"/>
            </a:solidFill>
            <a:ln w="3175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1B233A-1A08-ED4D-D8CB-EBB4AC8C2CA6}"/>
              </a:ext>
            </a:extLst>
          </p:cNvPr>
          <p:cNvSpPr/>
          <p:nvPr/>
        </p:nvSpPr>
        <p:spPr>
          <a:xfrm>
            <a:off x="4431393" y="1166237"/>
            <a:ext cx="609488" cy="20004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DE0155-3944-9B6E-3DA5-C07B00D771E7}"/>
              </a:ext>
            </a:extLst>
          </p:cNvPr>
          <p:cNvSpPr txBox="1"/>
          <p:nvPr/>
        </p:nvSpPr>
        <p:spPr>
          <a:xfrm>
            <a:off x="4503554" y="1152997"/>
            <a:ext cx="5373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업데이트</a:t>
            </a:r>
            <a:endParaRPr lang="ko-KR" altLang="en-US" sz="40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8" name="Update">
            <a:extLst>
              <a:ext uri="{FF2B5EF4-FFF2-40B4-BE49-F238E27FC236}">
                <a16:creationId xmlns:a16="http://schemas.microsoft.com/office/drawing/2014/main" id="{49A0456D-9B58-D6B7-C084-576F2CF56A5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476708" y="1225907"/>
            <a:ext cx="76640" cy="82001"/>
          </a:xfrm>
          <a:custGeom>
            <a:avLst/>
            <a:gdLst>
              <a:gd name="T0" fmla="*/ 440 w 481"/>
              <a:gd name="T1" fmla="*/ 0 h 512"/>
              <a:gd name="T2" fmla="*/ 427 w 481"/>
              <a:gd name="T3" fmla="*/ 13 h 512"/>
              <a:gd name="T4" fmla="*/ 427 w 481"/>
              <a:gd name="T5" fmla="*/ 103 h 512"/>
              <a:gd name="T6" fmla="*/ 419 w 481"/>
              <a:gd name="T7" fmla="*/ 93 h 512"/>
              <a:gd name="T8" fmla="*/ 419 w 481"/>
              <a:gd name="T9" fmla="*/ 93 h 512"/>
              <a:gd name="T10" fmla="*/ 241 w 481"/>
              <a:gd name="T11" fmla="*/ 13 h 512"/>
              <a:gd name="T12" fmla="*/ 1 w 481"/>
              <a:gd name="T13" fmla="*/ 253 h 512"/>
              <a:gd name="T14" fmla="*/ 27 w 481"/>
              <a:gd name="T15" fmla="*/ 253 h 512"/>
              <a:gd name="T16" fmla="*/ 241 w 481"/>
              <a:gd name="T17" fmla="*/ 40 h 512"/>
              <a:gd name="T18" fmla="*/ 399 w 481"/>
              <a:gd name="T19" fmla="*/ 111 h 512"/>
              <a:gd name="T20" fmla="*/ 407 w 481"/>
              <a:gd name="T21" fmla="*/ 120 h 512"/>
              <a:gd name="T22" fmla="*/ 321 w 481"/>
              <a:gd name="T23" fmla="*/ 120 h 512"/>
              <a:gd name="T24" fmla="*/ 321 w 481"/>
              <a:gd name="T25" fmla="*/ 147 h 512"/>
              <a:gd name="T26" fmla="*/ 454 w 481"/>
              <a:gd name="T27" fmla="*/ 147 h 512"/>
              <a:gd name="T28" fmla="*/ 454 w 481"/>
              <a:gd name="T29" fmla="*/ 13 h 512"/>
              <a:gd name="T30" fmla="*/ 440 w 481"/>
              <a:gd name="T31" fmla="*/ 0 h 512"/>
              <a:gd name="T32" fmla="*/ 467 w 481"/>
              <a:gd name="T33" fmla="*/ 240 h 512"/>
              <a:gd name="T34" fmla="*/ 454 w 481"/>
              <a:gd name="T35" fmla="*/ 253 h 512"/>
              <a:gd name="T36" fmla="*/ 241 w 481"/>
              <a:gd name="T37" fmla="*/ 467 h 512"/>
              <a:gd name="T38" fmla="*/ 82 w 481"/>
              <a:gd name="T39" fmla="*/ 396 h 512"/>
              <a:gd name="T40" fmla="*/ 74 w 481"/>
              <a:gd name="T41" fmla="*/ 387 h 512"/>
              <a:gd name="T42" fmla="*/ 161 w 481"/>
              <a:gd name="T43" fmla="*/ 387 h 512"/>
              <a:gd name="T44" fmla="*/ 161 w 481"/>
              <a:gd name="T45" fmla="*/ 360 h 512"/>
              <a:gd name="T46" fmla="*/ 27 w 481"/>
              <a:gd name="T47" fmla="*/ 360 h 512"/>
              <a:gd name="T48" fmla="*/ 27 w 481"/>
              <a:gd name="T49" fmla="*/ 493 h 512"/>
              <a:gd name="T50" fmla="*/ 54 w 481"/>
              <a:gd name="T51" fmla="*/ 493 h 512"/>
              <a:gd name="T52" fmla="*/ 54 w 481"/>
              <a:gd name="T53" fmla="*/ 404 h 512"/>
              <a:gd name="T54" fmla="*/ 62 w 481"/>
              <a:gd name="T55" fmla="*/ 414 h 512"/>
              <a:gd name="T56" fmla="*/ 62 w 481"/>
              <a:gd name="T57" fmla="*/ 414 h 512"/>
              <a:gd name="T58" fmla="*/ 241 w 481"/>
              <a:gd name="T59" fmla="*/ 493 h 512"/>
              <a:gd name="T60" fmla="*/ 481 w 481"/>
              <a:gd name="T61" fmla="*/ 253 h 512"/>
              <a:gd name="T62" fmla="*/ 467 w 481"/>
              <a:gd name="T63" fmla="*/ 2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1" h="512">
                <a:moveTo>
                  <a:pt x="440" y="0"/>
                </a:moveTo>
                <a:cubicBezTo>
                  <a:pt x="433" y="0"/>
                  <a:pt x="427" y="6"/>
                  <a:pt x="427" y="13"/>
                </a:cubicBezTo>
                <a:lnTo>
                  <a:pt x="427" y="103"/>
                </a:lnTo>
                <a:cubicBezTo>
                  <a:pt x="424" y="99"/>
                  <a:pt x="422" y="96"/>
                  <a:pt x="419" y="93"/>
                </a:cubicBezTo>
                <a:lnTo>
                  <a:pt x="419" y="93"/>
                </a:lnTo>
                <a:cubicBezTo>
                  <a:pt x="375" y="44"/>
                  <a:pt x="311" y="13"/>
                  <a:pt x="241" y="13"/>
                </a:cubicBezTo>
                <a:cubicBezTo>
                  <a:pt x="108" y="13"/>
                  <a:pt x="1" y="121"/>
                  <a:pt x="1" y="253"/>
                </a:cubicBezTo>
                <a:cubicBezTo>
                  <a:pt x="0" y="272"/>
                  <a:pt x="27" y="272"/>
                  <a:pt x="27" y="253"/>
                </a:cubicBezTo>
                <a:cubicBezTo>
                  <a:pt x="27" y="136"/>
                  <a:pt x="123" y="40"/>
                  <a:pt x="241" y="40"/>
                </a:cubicBezTo>
                <a:cubicBezTo>
                  <a:pt x="304" y="40"/>
                  <a:pt x="360" y="67"/>
                  <a:pt x="399" y="111"/>
                </a:cubicBezTo>
                <a:cubicBezTo>
                  <a:pt x="402" y="114"/>
                  <a:pt x="404" y="117"/>
                  <a:pt x="407" y="120"/>
                </a:cubicBezTo>
                <a:lnTo>
                  <a:pt x="321" y="120"/>
                </a:lnTo>
                <a:cubicBezTo>
                  <a:pt x="303" y="120"/>
                  <a:pt x="303" y="147"/>
                  <a:pt x="321" y="147"/>
                </a:cubicBezTo>
                <a:lnTo>
                  <a:pt x="454" y="147"/>
                </a:lnTo>
                <a:lnTo>
                  <a:pt x="454" y="13"/>
                </a:lnTo>
                <a:cubicBezTo>
                  <a:pt x="454" y="6"/>
                  <a:pt x="448" y="0"/>
                  <a:pt x="440" y="0"/>
                </a:cubicBezTo>
                <a:close/>
                <a:moveTo>
                  <a:pt x="467" y="240"/>
                </a:moveTo>
                <a:cubicBezTo>
                  <a:pt x="460" y="240"/>
                  <a:pt x="454" y="246"/>
                  <a:pt x="454" y="253"/>
                </a:cubicBezTo>
                <a:cubicBezTo>
                  <a:pt x="454" y="371"/>
                  <a:pt x="359" y="467"/>
                  <a:pt x="241" y="467"/>
                </a:cubicBezTo>
                <a:cubicBezTo>
                  <a:pt x="178" y="467"/>
                  <a:pt x="121" y="440"/>
                  <a:pt x="82" y="396"/>
                </a:cubicBezTo>
                <a:cubicBezTo>
                  <a:pt x="79" y="393"/>
                  <a:pt x="77" y="390"/>
                  <a:pt x="74" y="387"/>
                </a:cubicBezTo>
                <a:lnTo>
                  <a:pt x="161" y="387"/>
                </a:lnTo>
                <a:cubicBezTo>
                  <a:pt x="179" y="387"/>
                  <a:pt x="179" y="360"/>
                  <a:pt x="161" y="360"/>
                </a:cubicBezTo>
                <a:lnTo>
                  <a:pt x="27" y="360"/>
                </a:lnTo>
                <a:lnTo>
                  <a:pt x="27" y="493"/>
                </a:lnTo>
                <a:cubicBezTo>
                  <a:pt x="27" y="512"/>
                  <a:pt x="54" y="512"/>
                  <a:pt x="54" y="493"/>
                </a:cubicBezTo>
                <a:lnTo>
                  <a:pt x="54" y="404"/>
                </a:lnTo>
                <a:cubicBezTo>
                  <a:pt x="57" y="407"/>
                  <a:pt x="59" y="411"/>
                  <a:pt x="62" y="414"/>
                </a:cubicBezTo>
                <a:lnTo>
                  <a:pt x="62" y="414"/>
                </a:lnTo>
                <a:cubicBezTo>
                  <a:pt x="106" y="463"/>
                  <a:pt x="170" y="493"/>
                  <a:pt x="241" y="493"/>
                </a:cubicBezTo>
                <a:cubicBezTo>
                  <a:pt x="373" y="493"/>
                  <a:pt x="481" y="386"/>
                  <a:pt x="481" y="253"/>
                </a:cubicBezTo>
                <a:cubicBezTo>
                  <a:pt x="481" y="246"/>
                  <a:pt x="475" y="240"/>
                  <a:pt x="467" y="2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현대산스 Text" panose="020B0600000101010101" pitchFamily="50" charset="-127"/>
              <a:ea typeface="현대산스 Text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E5A07C-52D6-00BD-53DC-6197D009FD97}"/>
              </a:ext>
            </a:extLst>
          </p:cNvPr>
          <p:cNvSpPr txBox="1"/>
          <p:nvPr/>
        </p:nvSpPr>
        <p:spPr>
          <a:xfrm>
            <a:off x="5059214" y="1171172"/>
            <a:ext cx="175267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마지막 업데이트 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: 2024.05.01 14:00:51)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31A4D4D-AE99-1866-7EF5-BF5F90D20FF1}"/>
              </a:ext>
            </a:extLst>
          </p:cNvPr>
          <p:cNvSpPr/>
          <p:nvPr/>
        </p:nvSpPr>
        <p:spPr>
          <a:xfrm>
            <a:off x="1474272" y="1660555"/>
            <a:ext cx="9829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참여자 현황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5EA1A0C4-FCAC-FD46-A805-6F94376FA06F}"/>
              </a:ext>
            </a:extLst>
          </p:cNvPr>
          <p:cNvSpPr/>
          <p:nvPr/>
        </p:nvSpPr>
        <p:spPr>
          <a:xfrm>
            <a:off x="5103576" y="1645682"/>
            <a:ext cx="63671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 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6AE8473E-0E92-8B06-0355-1DE37CB587F4}"/>
              </a:ext>
            </a:extLst>
          </p:cNvPr>
          <p:cNvSpPr/>
          <p:nvPr/>
        </p:nvSpPr>
        <p:spPr>
          <a:xfrm>
            <a:off x="79901" y="105247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CDC5846E-AFE4-AA7A-BD5B-343D90EB2223}"/>
              </a:ext>
            </a:extLst>
          </p:cNvPr>
          <p:cNvSpPr/>
          <p:nvPr/>
        </p:nvSpPr>
        <p:spPr>
          <a:xfrm>
            <a:off x="1581276" y="1964025"/>
            <a:ext cx="3459605" cy="1149378"/>
          </a:xfrm>
          <a:prstGeom prst="roundRect">
            <a:avLst>
              <a:gd name="adj" fmla="val 5788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3526712-5B9D-2A85-B7CE-139114928F9D}"/>
              </a:ext>
            </a:extLst>
          </p:cNvPr>
          <p:cNvSpPr txBox="1"/>
          <p:nvPr/>
        </p:nvSpPr>
        <p:spPr>
          <a:xfrm>
            <a:off x="1866038" y="2129912"/>
            <a:ext cx="5373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계획인원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45B8F90A-2DF8-C751-FF8F-5ADF457A6BBF}"/>
              </a:ext>
            </a:extLst>
          </p:cNvPr>
          <p:cNvSpPr txBox="1"/>
          <p:nvPr/>
        </p:nvSpPr>
        <p:spPr>
          <a:xfrm>
            <a:off x="1661905" y="2291153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100</a:t>
            </a:r>
            <a:r>
              <a:rPr lang="ko-KR" altLang="en-US" sz="2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명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4A5E99A-0FD8-081B-D7A1-50B135EA7915}"/>
              </a:ext>
            </a:extLst>
          </p:cNvPr>
          <p:cNvSpPr txBox="1"/>
          <p:nvPr/>
        </p:nvSpPr>
        <p:spPr>
          <a:xfrm>
            <a:off x="4208044" y="2109715"/>
            <a:ext cx="5373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참석인원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0865C0DF-ACF1-0FB9-4F34-C10E0BE85D50}"/>
              </a:ext>
            </a:extLst>
          </p:cNvPr>
          <p:cNvSpPr txBox="1"/>
          <p:nvPr/>
        </p:nvSpPr>
        <p:spPr>
          <a:xfrm>
            <a:off x="4084945" y="2254815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20</a:t>
            </a:r>
            <a:r>
              <a:rPr lang="ko-KR" altLang="en-US" sz="2400" dirty="0">
                <a:solidFill>
                  <a:srgbClr val="FF0000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명</a:t>
            </a: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D931C092-B0C9-E950-BECD-B2542952A482}"/>
              </a:ext>
            </a:extLst>
          </p:cNvPr>
          <p:cNvSpPr/>
          <p:nvPr/>
        </p:nvSpPr>
        <p:spPr>
          <a:xfrm>
            <a:off x="2655589" y="2492864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7365602F-F7D8-702A-2688-320C483A7498}"/>
              </a:ext>
            </a:extLst>
          </p:cNvPr>
          <p:cNvSpPr/>
          <p:nvPr/>
        </p:nvSpPr>
        <p:spPr>
          <a:xfrm>
            <a:off x="2655590" y="2492862"/>
            <a:ext cx="373842" cy="771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63CFB3B-1062-B614-FC4B-71003C5D76B1}"/>
              </a:ext>
            </a:extLst>
          </p:cNvPr>
          <p:cNvSpPr txBox="1"/>
          <p:nvPr/>
        </p:nvSpPr>
        <p:spPr>
          <a:xfrm>
            <a:off x="1866038" y="2699297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/>
              <a:t>운전자 </a:t>
            </a:r>
            <a:r>
              <a:rPr lang="en-US" altLang="ko-KR" sz="700" dirty="0"/>
              <a:t>80 </a:t>
            </a:r>
          </a:p>
          <a:p>
            <a:r>
              <a:rPr lang="ko-KR" altLang="en-US" sz="700" dirty="0"/>
              <a:t>동반자 </a:t>
            </a:r>
            <a:r>
              <a:rPr lang="en-US" altLang="ko-KR" sz="700" dirty="0"/>
              <a:t>20</a:t>
            </a:r>
            <a:endParaRPr lang="ko-KR" altLang="en-US" sz="700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C4DA029A-A07D-DA8E-545E-5C7163A2EE4A}"/>
              </a:ext>
            </a:extLst>
          </p:cNvPr>
          <p:cNvSpPr txBox="1"/>
          <p:nvPr/>
        </p:nvSpPr>
        <p:spPr>
          <a:xfrm>
            <a:off x="2923460" y="2591575"/>
            <a:ext cx="9172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현재 </a:t>
            </a:r>
            <a:r>
              <a:rPr lang="ko-KR" altLang="en-US" sz="800" dirty="0" err="1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참석율</a:t>
            </a:r>
            <a:r>
              <a:rPr lang="ko-KR" altLang="en-US" sz="8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8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20%  </a:t>
            </a:r>
            <a:endParaRPr lang="ko-KR" altLang="en-US" sz="36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F8FBD99-3DFB-B5B4-A5B8-EDC44AE075E5}"/>
              </a:ext>
            </a:extLst>
          </p:cNvPr>
          <p:cNvSpPr txBox="1"/>
          <p:nvPr/>
        </p:nvSpPr>
        <p:spPr>
          <a:xfrm>
            <a:off x="4228851" y="2658947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/>
              <a:t>운전자 </a:t>
            </a:r>
            <a:r>
              <a:rPr lang="en-US" altLang="ko-KR" sz="700" dirty="0"/>
              <a:t>15</a:t>
            </a:r>
          </a:p>
          <a:p>
            <a:r>
              <a:rPr lang="ko-KR" altLang="en-US" sz="700" dirty="0"/>
              <a:t>동반자 </a:t>
            </a:r>
            <a:r>
              <a:rPr lang="en-US" altLang="ko-KR" sz="700" dirty="0"/>
              <a:t>05</a:t>
            </a:r>
            <a:endParaRPr lang="ko-KR" altLang="en-US" sz="700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0EA1CF9-9501-E810-22B9-D80167E45552}"/>
              </a:ext>
            </a:extLst>
          </p:cNvPr>
          <p:cNvSpPr txBox="1"/>
          <p:nvPr/>
        </p:nvSpPr>
        <p:spPr>
          <a:xfrm>
            <a:off x="2740817" y="2257736"/>
            <a:ext cx="1106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2024.05.01 08:00:10</a:t>
            </a:r>
            <a:endParaRPr lang="ko-KR" altLang="en-US" sz="36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79DDAC22-9B0C-9D93-5C71-285029C79C61}"/>
              </a:ext>
            </a:extLst>
          </p:cNvPr>
          <p:cNvSpPr/>
          <p:nvPr/>
        </p:nvSpPr>
        <p:spPr>
          <a:xfrm>
            <a:off x="4583574" y="1713523"/>
            <a:ext cx="470000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전체보기</a:t>
            </a:r>
            <a:endParaRPr lang="en-US" altLang="ko-KR" sz="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0F47F283-0D56-6EAF-A760-4D7B1823B518}"/>
              </a:ext>
            </a:extLst>
          </p:cNvPr>
          <p:cNvSpPr/>
          <p:nvPr/>
        </p:nvSpPr>
        <p:spPr>
          <a:xfrm>
            <a:off x="1581276" y="3560962"/>
            <a:ext cx="7656253" cy="1158705"/>
          </a:xfrm>
          <a:prstGeom prst="roundRect">
            <a:avLst>
              <a:gd name="adj" fmla="val 5788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32CF67D-58D8-4A33-8F17-51E9CB5413D4}"/>
              </a:ext>
            </a:extLst>
          </p:cNvPr>
          <p:cNvSpPr txBox="1"/>
          <p:nvPr/>
        </p:nvSpPr>
        <p:spPr>
          <a:xfrm>
            <a:off x="1581138" y="3612792"/>
            <a:ext cx="1358064" cy="9970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A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그룹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(09:00 ~ 11:00)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B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그룹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(13:00 ~ 15:00)</a:t>
            </a:r>
            <a:endParaRPr lang="ko-KR" altLang="en-US" sz="8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C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그룹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 (15:00 ~ 17:00)</a:t>
            </a:r>
            <a:endParaRPr lang="ko-KR" altLang="en-US" sz="8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D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그룹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 (17:00 ~ 19:00)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미배정</a:t>
            </a: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DAD1E9A5-337C-7B24-D3CD-EABE3364EF0A}"/>
              </a:ext>
            </a:extLst>
          </p:cNvPr>
          <p:cNvSpPr/>
          <p:nvPr/>
        </p:nvSpPr>
        <p:spPr>
          <a:xfrm>
            <a:off x="3067329" y="3717472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7C08A720-66C9-59DF-A25A-0079064AC85C}"/>
              </a:ext>
            </a:extLst>
          </p:cNvPr>
          <p:cNvSpPr/>
          <p:nvPr/>
        </p:nvSpPr>
        <p:spPr>
          <a:xfrm>
            <a:off x="3067330" y="3717470"/>
            <a:ext cx="373842" cy="77189"/>
          </a:xfrm>
          <a:prstGeom prst="rect">
            <a:avLst/>
          </a:prstGeom>
          <a:solidFill>
            <a:srgbClr val="002C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4309E7DC-8D65-23C6-A81D-0C2DB8612F09}"/>
              </a:ext>
            </a:extLst>
          </p:cNvPr>
          <p:cNvSpPr/>
          <p:nvPr/>
        </p:nvSpPr>
        <p:spPr>
          <a:xfrm>
            <a:off x="3067329" y="3902114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692A6087-BA90-1219-17D3-32E45141413D}"/>
              </a:ext>
            </a:extLst>
          </p:cNvPr>
          <p:cNvSpPr/>
          <p:nvPr/>
        </p:nvSpPr>
        <p:spPr>
          <a:xfrm>
            <a:off x="3067330" y="3902112"/>
            <a:ext cx="708614" cy="736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E21B89AA-ABA0-70CD-DD04-C32FEF776822}"/>
              </a:ext>
            </a:extLst>
          </p:cNvPr>
          <p:cNvSpPr/>
          <p:nvPr/>
        </p:nvSpPr>
        <p:spPr>
          <a:xfrm>
            <a:off x="3067329" y="4093370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B84862DA-E20D-F2B2-8AB2-987B0113C4EA}"/>
              </a:ext>
            </a:extLst>
          </p:cNvPr>
          <p:cNvSpPr/>
          <p:nvPr/>
        </p:nvSpPr>
        <p:spPr>
          <a:xfrm>
            <a:off x="3067330" y="4093368"/>
            <a:ext cx="171444" cy="74221"/>
          </a:xfrm>
          <a:prstGeom prst="rect">
            <a:avLst/>
          </a:prstGeom>
          <a:solidFill>
            <a:srgbClr val="002C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E891411E-372C-9B99-113A-9235B8EAFD0C}"/>
              </a:ext>
            </a:extLst>
          </p:cNvPr>
          <p:cNvSpPr/>
          <p:nvPr/>
        </p:nvSpPr>
        <p:spPr>
          <a:xfrm>
            <a:off x="3067329" y="4277591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2F2C87B3-B732-2DF1-6600-EDAC0767F579}"/>
              </a:ext>
            </a:extLst>
          </p:cNvPr>
          <p:cNvSpPr/>
          <p:nvPr/>
        </p:nvSpPr>
        <p:spPr>
          <a:xfrm>
            <a:off x="3067330" y="4277589"/>
            <a:ext cx="373842" cy="77189"/>
          </a:xfrm>
          <a:prstGeom prst="rect">
            <a:avLst/>
          </a:prstGeom>
          <a:solidFill>
            <a:srgbClr val="002C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A07653-9469-662C-7844-BBE3454765D9}"/>
              </a:ext>
            </a:extLst>
          </p:cNvPr>
          <p:cNvSpPr txBox="1"/>
          <p:nvPr/>
        </p:nvSpPr>
        <p:spPr>
          <a:xfrm>
            <a:off x="4408333" y="3846187"/>
            <a:ext cx="61587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50% (40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대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)</a:t>
            </a:r>
            <a:endParaRPr lang="ko-KR" altLang="en-US" sz="32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551F5689-608F-2A28-2986-BECA88496A1D}"/>
              </a:ext>
            </a:extLst>
          </p:cNvPr>
          <p:cNvSpPr txBox="1"/>
          <p:nvPr/>
        </p:nvSpPr>
        <p:spPr>
          <a:xfrm>
            <a:off x="4408333" y="3654320"/>
            <a:ext cx="63671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20% (16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대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) </a:t>
            </a:r>
            <a:endParaRPr lang="ko-KR" altLang="en-US" sz="32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F34D987-CF21-99D6-406E-00AEC96364EC}"/>
              </a:ext>
            </a:extLst>
          </p:cNvPr>
          <p:cNvSpPr txBox="1"/>
          <p:nvPr/>
        </p:nvSpPr>
        <p:spPr>
          <a:xfrm>
            <a:off x="4465015" y="4032060"/>
            <a:ext cx="5100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5% (4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대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)</a:t>
            </a:r>
            <a:endParaRPr lang="ko-KR" altLang="en-US" sz="32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CDBDA60-C178-6567-6895-04FAA04675D8}"/>
              </a:ext>
            </a:extLst>
          </p:cNvPr>
          <p:cNvSpPr txBox="1"/>
          <p:nvPr/>
        </p:nvSpPr>
        <p:spPr>
          <a:xfrm>
            <a:off x="4423641" y="4211746"/>
            <a:ext cx="59503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20% (16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대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)</a:t>
            </a:r>
            <a:endParaRPr lang="ko-KR" altLang="en-US" sz="32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2725C5BA-5F71-6F35-4935-C2AC39B4ABF3}"/>
              </a:ext>
            </a:extLst>
          </p:cNvPr>
          <p:cNvSpPr txBox="1"/>
          <p:nvPr/>
        </p:nvSpPr>
        <p:spPr>
          <a:xfrm>
            <a:off x="4476541" y="4423901"/>
            <a:ext cx="5100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5% (4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대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)</a:t>
            </a:r>
            <a:endParaRPr lang="ko-KR" altLang="en-US" sz="32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B2E4AFED-4D7D-6286-7E2C-4ED27F48118B}"/>
              </a:ext>
            </a:extLst>
          </p:cNvPr>
          <p:cNvSpPr/>
          <p:nvPr/>
        </p:nvSpPr>
        <p:spPr>
          <a:xfrm>
            <a:off x="3073181" y="4474759"/>
            <a:ext cx="1341004" cy="77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31F11F96-C449-2991-899B-824CBEA4DA30}"/>
              </a:ext>
            </a:extLst>
          </p:cNvPr>
          <p:cNvSpPr/>
          <p:nvPr/>
        </p:nvSpPr>
        <p:spPr>
          <a:xfrm>
            <a:off x="3062628" y="4474758"/>
            <a:ext cx="171444" cy="74222"/>
          </a:xfrm>
          <a:prstGeom prst="rect">
            <a:avLst/>
          </a:prstGeom>
          <a:solidFill>
            <a:srgbClr val="002C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7AEFD277-B783-D4BA-31F0-D67C670664AE}"/>
              </a:ext>
            </a:extLst>
          </p:cNvPr>
          <p:cNvSpPr/>
          <p:nvPr/>
        </p:nvSpPr>
        <p:spPr>
          <a:xfrm>
            <a:off x="5126722" y="3782500"/>
            <a:ext cx="739935" cy="763710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E1BAE003-64B7-F41A-505E-4818FDF034D5}"/>
              </a:ext>
            </a:extLst>
          </p:cNvPr>
          <p:cNvSpPr txBox="1"/>
          <p:nvPr/>
        </p:nvSpPr>
        <p:spPr>
          <a:xfrm>
            <a:off x="5310300" y="3894751"/>
            <a:ext cx="74045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전체차량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35849854-8F1E-C3CA-A27E-0D4D899DD4D9}"/>
              </a:ext>
            </a:extLst>
          </p:cNvPr>
          <p:cNvSpPr txBox="1"/>
          <p:nvPr/>
        </p:nvSpPr>
        <p:spPr>
          <a:xfrm>
            <a:off x="5209961" y="4126055"/>
            <a:ext cx="59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80</a:t>
            </a:r>
            <a:r>
              <a:rPr lang="ko-KR" altLang="en-US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대</a:t>
            </a: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D4B8408A-DDE4-4DA4-E4E5-96229DD27579}"/>
              </a:ext>
            </a:extLst>
          </p:cNvPr>
          <p:cNvSpPr/>
          <p:nvPr/>
        </p:nvSpPr>
        <p:spPr>
          <a:xfrm>
            <a:off x="1474272" y="3278394"/>
            <a:ext cx="103425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b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시승차량 배차 현황</a:t>
            </a:r>
            <a:endParaRPr lang="en-US" altLang="ko-KR" sz="900" b="1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05" name="사각형: 둥근 모서리 204">
            <a:extLst>
              <a:ext uri="{FF2B5EF4-FFF2-40B4-BE49-F238E27FC236}">
                <a16:creationId xmlns:a16="http://schemas.microsoft.com/office/drawing/2014/main" id="{1CEBAE09-C4EA-A92E-4163-16175BA987BC}"/>
              </a:ext>
            </a:extLst>
          </p:cNvPr>
          <p:cNvSpPr/>
          <p:nvPr/>
        </p:nvSpPr>
        <p:spPr>
          <a:xfrm>
            <a:off x="5116648" y="1964836"/>
            <a:ext cx="4120881" cy="1142799"/>
          </a:xfrm>
          <a:prstGeom prst="roundRect">
            <a:avLst>
              <a:gd name="adj" fmla="val 5788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9020D0DD-BC1A-FF0C-A22C-79AE480D080C}"/>
              </a:ext>
            </a:extLst>
          </p:cNvPr>
          <p:cNvSpPr txBox="1"/>
          <p:nvPr/>
        </p:nvSpPr>
        <p:spPr>
          <a:xfrm>
            <a:off x="5156961" y="2033879"/>
            <a:ext cx="3821880" cy="9970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521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호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3679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차량은 오전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/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오후 세션의 시승자가 다릅니다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 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차질 없도록 각별히 신경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…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333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허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2222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차량은 시승 중 사고로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, 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차량 운행 불가능합니다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 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시승 신청자에게 현장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…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B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세션에 시승이 몰려 있습니다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 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안전사고 없도록 현장감독 바랍니다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11:30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521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호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3679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차량은 </a:t>
            </a:r>
            <a:r>
              <a:rPr lang="ko-KR" altLang="en-US" sz="800" dirty="0" err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회차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후 내부세차 필요합니다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  </a:t>
            </a:r>
            <a:r>
              <a:rPr lang="ko-KR" altLang="en-US" sz="800" dirty="0" err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회차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 시각에 맞춰서 신속히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미배정된 차량이 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4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대 있습니다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  </a:t>
            </a:r>
            <a:r>
              <a:rPr lang="ko-KR" altLang="en-US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시승자가 현장 체크인 완료했는지 체크 바랍니다</a:t>
            </a:r>
            <a:r>
              <a:rPr lang="en-US" altLang="ko-KR" sz="8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...</a:t>
            </a:r>
            <a:endParaRPr lang="ko-KR" altLang="en-US" sz="8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DD071051-A3ED-0C0A-37DC-5066DBC50116}"/>
              </a:ext>
            </a:extLst>
          </p:cNvPr>
          <p:cNvSpPr/>
          <p:nvPr/>
        </p:nvSpPr>
        <p:spPr>
          <a:xfrm>
            <a:off x="8833420" y="1727543"/>
            <a:ext cx="470000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전체보기</a:t>
            </a:r>
            <a:endParaRPr lang="en-US" altLang="ko-KR" sz="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EB7E54AF-7CCE-EFE4-28A8-B9223402DC64}"/>
              </a:ext>
            </a:extLst>
          </p:cNvPr>
          <p:cNvSpPr/>
          <p:nvPr/>
        </p:nvSpPr>
        <p:spPr>
          <a:xfrm>
            <a:off x="3824878" y="99226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F5C36778-5D7E-A445-37BB-110282FC9F68}"/>
              </a:ext>
            </a:extLst>
          </p:cNvPr>
          <p:cNvSpPr/>
          <p:nvPr/>
        </p:nvSpPr>
        <p:spPr>
          <a:xfrm>
            <a:off x="4423641" y="170456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46BC3047-2A7D-2DB5-7E06-41F69F4503E8}"/>
              </a:ext>
            </a:extLst>
          </p:cNvPr>
          <p:cNvSpPr/>
          <p:nvPr/>
        </p:nvSpPr>
        <p:spPr>
          <a:xfrm>
            <a:off x="8555663" y="168035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83797829-559E-18B4-BC39-DBE8363682E6}"/>
              </a:ext>
            </a:extLst>
          </p:cNvPr>
          <p:cNvSpPr/>
          <p:nvPr/>
        </p:nvSpPr>
        <p:spPr>
          <a:xfrm>
            <a:off x="3234072" y="200690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1732ECBB-79FF-BB83-B490-AD35D0D2A39C}"/>
              </a:ext>
            </a:extLst>
          </p:cNvPr>
          <p:cNvSpPr/>
          <p:nvPr/>
        </p:nvSpPr>
        <p:spPr>
          <a:xfrm>
            <a:off x="1431465" y="362464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8DA1E64E-8C95-5165-AD51-B36ACA7F3E4D}"/>
              </a:ext>
            </a:extLst>
          </p:cNvPr>
          <p:cNvSpPr/>
          <p:nvPr/>
        </p:nvSpPr>
        <p:spPr>
          <a:xfrm>
            <a:off x="5103576" y="350202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3FF8ACE-4735-ABBB-1B47-B3D9C2E28D0F}"/>
              </a:ext>
            </a:extLst>
          </p:cNvPr>
          <p:cNvSpPr/>
          <p:nvPr/>
        </p:nvSpPr>
        <p:spPr>
          <a:xfrm>
            <a:off x="1503892" y="4931108"/>
            <a:ext cx="83548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900" b="1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시승 차량 상태</a:t>
            </a:r>
            <a:endParaRPr lang="en-US" altLang="ko-KR" sz="900" b="1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7A5EB90-6B8A-8D1E-C6FD-F10D5BB2A6E5}"/>
              </a:ext>
            </a:extLst>
          </p:cNvPr>
          <p:cNvSpPr/>
          <p:nvPr/>
        </p:nvSpPr>
        <p:spPr>
          <a:xfrm>
            <a:off x="5947002" y="3782500"/>
            <a:ext cx="739935" cy="759904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FA44905-8166-05F1-CDC8-DFA1C2C9020C}"/>
              </a:ext>
            </a:extLst>
          </p:cNvPr>
          <p:cNvSpPr txBox="1"/>
          <p:nvPr/>
        </p:nvSpPr>
        <p:spPr>
          <a:xfrm>
            <a:off x="6158344" y="3898615"/>
            <a:ext cx="74045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대기중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2C85A0-BE06-A228-BCCE-22450F25BB52}"/>
              </a:ext>
            </a:extLst>
          </p:cNvPr>
          <p:cNvSpPr txBox="1"/>
          <p:nvPr/>
        </p:nvSpPr>
        <p:spPr>
          <a:xfrm>
            <a:off x="6065769" y="4108153"/>
            <a:ext cx="59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10</a:t>
            </a:r>
            <a:r>
              <a:rPr lang="ko-KR" altLang="en-US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대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BF5E2445-704B-5E8E-FDED-B27C4C7AA2AC}"/>
              </a:ext>
            </a:extLst>
          </p:cNvPr>
          <p:cNvSpPr/>
          <p:nvPr/>
        </p:nvSpPr>
        <p:spPr>
          <a:xfrm>
            <a:off x="6755448" y="3786306"/>
            <a:ext cx="739935" cy="759904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8F9A7E-5769-6B9C-45E4-7380CB5B7744}"/>
              </a:ext>
            </a:extLst>
          </p:cNvPr>
          <p:cNvSpPr txBox="1"/>
          <p:nvPr/>
        </p:nvSpPr>
        <p:spPr>
          <a:xfrm>
            <a:off x="6871003" y="4099778"/>
            <a:ext cx="59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60</a:t>
            </a:r>
            <a:r>
              <a:rPr lang="ko-KR" altLang="en-US" sz="1400" dirty="0">
                <a:solidFill>
                  <a:schemeClr val="accent1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대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7B0E6A2-372F-96CB-E654-5A8985DEB58D}"/>
              </a:ext>
            </a:extLst>
          </p:cNvPr>
          <p:cNvSpPr txBox="1"/>
          <p:nvPr/>
        </p:nvSpPr>
        <p:spPr>
          <a:xfrm>
            <a:off x="6920088" y="3897883"/>
            <a:ext cx="74045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시승중</a:t>
            </a:r>
            <a:endParaRPr lang="ko-KR" altLang="en-US" sz="7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3AAD467D-E21A-5CEA-426A-2ACA0EB9851C}"/>
              </a:ext>
            </a:extLst>
          </p:cNvPr>
          <p:cNvSpPr/>
          <p:nvPr/>
        </p:nvSpPr>
        <p:spPr>
          <a:xfrm>
            <a:off x="7565598" y="3782396"/>
            <a:ext cx="739935" cy="759904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B66519-480D-4E61-5DDC-844DDE8065AF}"/>
              </a:ext>
            </a:extLst>
          </p:cNvPr>
          <p:cNvSpPr txBox="1"/>
          <p:nvPr/>
        </p:nvSpPr>
        <p:spPr>
          <a:xfrm>
            <a:off x="7688942" y="4099880"/>
            <a:ext cx="59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5</a:t>
            </a:r>
            <a:r>
              <a:rPr lang="ko-KR" altLang="en-US" sz="1400" dirty="0"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대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5F5C73FB-8818-2C93-052D-622C194378CF}"/>
              </a:ext>
            </a:extLst>
          </p:cNvPr>
          <p:cNvSpPr/>
          <p:nvPr/>
        </p:nvSpPr>
        <p:spPr>
          <a:xfrm>
            <a:off x="8370957" y="3779423"/>
            <a:ext cx="739935" cy="759904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0938D0B-980A-3006-D065-A1A474178E11}"/>
              </a:ext>
            </a:extLst>
          </p:cNvPr>
          <p:cNvSpPr txBox="1"/>
          <p:nvPr/>
        </p:nvSpPr>
        <p:spPr>
          <a:xfrm>
            <a:off x="8477947" y="4112000"/>
            <a:ext cx="59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5</a:t>
            </a:r>
            <a:r>
              <a:rPr lang="ko-KR" altLang="en-US" sz="1400" dirty="0">
                <a:solidFill>
                  <a:srgbClr val="FF0000"/>
                </a:solidFill>
                <a:latin typeface="현대산스 Text Medium" panose="020B0600000101010101" pitchFamily="50" charset="-127"/>
                <a:ea typeface="현대산스 Text Medium" panose="020B0600000101010101" pitchFamily="50" charset="-127"/>
              </a:rPr>
              <a:t>대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8D994-5F72-F11C-2C44-88E700360D34}"/>
              </a:ext>
            </a:extLst>
          </p:cNvPr>
          <p:cNvSpPr txBox="1"/>
          <p:nvPr/>
        </p:nvSpPr>
        <p:spPr>
          <a:xfrm>
            <a:off x="7730762" y="3899723"/>
            <a:ext cx="74045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충전</a:t>
            </a:r>
            <a:r>
              <a:rPr lang="en-US" altLang="ko-KR" sz="700" dirty="0">
                <a:latin typeface="현대산스 Text" panose="020B0600000101010101" pitchFamily="50" charset="-127"/>
                <a:ea typeface="현대산스 Text" panose="020B0600000101010101" pitchFamily="50" charset="-127"/>
              </a:rPr>
              <a:t>/</a:t>
            </a:r>
            <a:r>
              <a:rPr lang="ko-KR" altLang="en-US" sz="700" dirty="0" err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주유중</a:t>
            </a:r>
            <a:endParaRPr lang="ko-KR" altLang="en-US" sz="7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94B8BE-3E08-6D31-5CF5-02672D0D4B90}"/>
              </a:ext>
            </a:extLst>
          </p:cNvPr>
          <p:cNvSpPr txBox="1"/>
          <p:nvPr/>
        </p:nvSpPr>
        <p:spPr>
          <a:xfrm>
            <a:off x="8518862" y="3908651"/>
            <a:ext cx="74045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>
                <a:latin typeface="현대산스 Text" panose="020B0600000101010101" pitchFamily="50" charset="-127"/>
                <a:ea typeface="현대산스 Text" panose="020B0600000101010101" pitchFamily="50" charset="-127"/>
              </a:rPr>
              <a:t>정비중</a:t>
            </a:r>
            <a:endParaRPr lang="ko-KR" altLang="en-US" sz="7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547CAEE-212D-A0EA-9A47-454A5FD5AFEC}"/>
              </a:ext>
            </a:extLst>
          </p:cNvPr>
          <p:cNvSpPr/>
          <p:nvPr/>
        </p:nvSpPr>
        <p:spPr>
          <a:xfrm>
            <a:off x="8799131" y="3388609"/>
            <a:ext cx="470000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전체보기</a:t>
            </a:r>
            <a:endParaRPr lang="en-US" altLang="ko-KR" sz="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AC582CF2-ABF7-B6E6-EB48-66EB9EAA4F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925" y="3955888"/>
            <a:ext cx="123676" cy="113627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F41642D1-1FCB-BB44-24EC-1BD041863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6720" y="3910383"/>
            <a:ext cx="166204" cy="159132"/>
          </a:xfrm>
          <a:prstGeom prst="rect">
            <a:avLst/>
          </a:prstGeom>
        </p:spPr>
      </p:pic>
      <p:sp>
        <p:nvSpPr>
          <p:cNvPr id="179" name="Stethoscope">
            <a:extLst>
              <a:ext uri="{FF2B5EF4-FFF2-40B4-BE49-F238E27FC236}">
                <a16:creationId xmlns:a16="http://schemas.microsoft.com/office/drawing/2014/main" id="{ABF4E5FF-04C3-710A-40D5-C74A5174B86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97363" y="3943666"/>
            <a:ext cx="100381" cy="112257"/>
          </a:xfrm>
          <a:custGeom>
            <a:avLst/>
            <a:gdLst>
              <a:gd name="T0" fmla="*/ 56 w 640"/>
              <a:gd name="T1" fmla="*/ 15 h 653"/>
              <a:gd name="T2" fmla="*/ 13 w 640"/>
              <a:gd name="T3" fmla="*/ 32 h 653"/>
              <a:gd name="T4" fmla="*/ 2 w 640"/>
              <a:gd name="T5" fmla="*/ 77 h 653"/>
              <a:gd name="T6" fmla="*/ 32 w 640"/>
              <a:gd name="T7" fmla="*/ 205 h 653"/>
              <a:gd name="T8" fmla="*/ 133 w 640"/>
              <a:gd name="T9" fmla="*/ 381 h 653"/>
              <a:gd name="T10" fmla="*/ 162 w 640"/>
              <a:gd name="T11" fmla="*/ 455 h 653"/>
              <a:gd name="T12" fmla="*/ 202 w 640"/>
              <a:gd name="T13" fmla="*/ 580 h 653"/>
              <a:gd name="T14" fmla="*/ 531 w 640"/>
              <a:gd name="T15" fmla="*/ 579 h 653"/>
              <a:gd name="T16" fmla="*/ 640 w 640"/>
              <a:gd name="T17" fmla="*/ 400 h 653"/>
              <a:gd name="T18" fmla="*/ 453 w 640"/>
              <a:gd name="T19" fmla="*/ 400 h 653"/>
              <a:gd name="T20" fmla="*/ 509 w 640"/>
              <a:gd name="T21" fmla="*/ 564 h 653"/>
              <a:gd name="T22" fmla="*/ 224 w 640"/>
              <a:gd name="T23" fmla="*/ 565 h 653"/>
              <a:gd name="T24" fmla="*/ 212 w 640"/>
              <a:gd name="T25" fmla="*/ 455 h 653"/>
              <a:gd name="T26" fmla="*/ 240 w 640"/>
              <a:gd name="T27" fmla="*/ 381 h 653"/>
              <a:gd name="T28" fmla="*/ 341 w 640"/>
              <a:gd name="T29" fmla="*/ 205 h 653"/>
              <a:gd name="T30" fmla="*/ 371 w 640"/>
              <a:gd name="T31" fmla="*/ 77 h 653"/>
              <a:gd name="T32" fmla="*/ 360 w 640"/>
              <a:gd name="T33" fmla="*/ 32 h 653"/>
              <a:gd name="T34" fmla="*/ 317 w 640"/>
              <a:gd name="T35" fmla="*/ 15 h 653"/>
              <a:gd name="T36" fmla="*/ 267 w 640"/>
              <a:gd name="T37" fmla="*/ 26 h 653"/>
              <a:gd name="T38" fmla="*/ 315 w 640"/>
              <a:gd name="T39" fmla="*/ 41 h 653"/>
              <a:gd name="T40" fmla="*/ 343 w 640"/>
              <a:gd name="T41" fmla="*/ 53 h 653"/>
              <a:gd name="T42" fmla="*/ 345 w 640"/>
              <a:gd name="T43" fmla="*/ 73 h 653"/>
              <a:gd name="T44" fmla="*/ 316 w 640"/>
              <a:gd name="T45" fmla="*/ 197 h 653"/>
              <a:gd name="T46" fmla="*/ 218 w 640"/>
              <a:gd name="T47" fmla="*/ 348 h 653"/>
              <a:gd name="T48" fmla="*/ 145 w 640"/>
              <a:gd name="T49" fmla="*/ 353 h 653"/>
              <a:gd name="T50" fmla="*/ 34 w 640"/>
              <a:gd name="T51" fmla="*/ 105 h 653"/>
              <a:gd name="T52" fmla="*/ 27 w 640"/>
              <a:gd name="T53" fmla="*/ 58 h 653"/>
              <a:gd name="T54" fmla="*/ 45 w 640"/>
              <a:gd name="T55" fmla="*/ 45 h 653"/>
              <a:gd name="T56" fmla="*/ 80 w 640"/>
              <a:gd name="T57" fmla="*/ 53 h 653"/>
              <a:gd name="T58" fmla="*/ 80 w 640"/>
              <a:gd name="T59" fmla="*/ 0 h 653"/>
              <a:gd name="T60" fmla="*/ 613 w 640"/>
              <a:gd name="T61" fmla="*/ 400 h 653"/>
              <a:gd name="T62" fmla="*/ 545 w 640"/>
              <a:gd name="T63" fmla="*/ 466 h 653"/>
              <a:gd name="T64" fmla="*/ 547 w 640"/>
              <a:gd name="T65" fmla="*/ 333 h 653"/>
              <a:gd name="T66" fmla="*/ 507 w 640"/>
              <a:gd name="T67" fmla="*/ 400 h 653"/>
              <a:gd name="T68" fmla="*/ 587 w 640"/>
              <a:gd name="T69" fmla="*/ 400 h 653"/>
              <a:gd name="T70" fmla="*/ 212 w 640"/>
              <a:gd name="T71" fmla="*/ 374 h 653"/>
              <a:gd name="T72" fmla="*/ 203 w 640"/>
              <a:gd name="T73" fmla="*/ 421 h 653"/>
              <a:gd name="T74" fmla="*/ 187 w 640"/>
              <a:gd name="T75" fmla="*/ 439 h 653"/>
              <a:gd name="T76" fmla="*/ 180 w 640"/>
              <a:gd name="T77" fmla="*/ 436 h 653"/>
              <a:gd name="T78" fmla="*/ 160 w 640"/>
              <a:gd name="T79" fmla="*/ 381 h 653"/>
              <a:gd name="T80" fmla="*/ 212 w 640"/>
              <a:gd name="T81" fmla="*/ 374 h 653"/>
              <a:gd name="T82" fmla="*/ 560 w 640"/>
              <a:gd name="T83" fmla="*/ 400 h 653"/>
              <a:gd name="T84" fmla="*/ 533 w 640"/>
              <a:gd name="T85" fmla="*/ 40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40" h="653">
                <a:moveTo>
                  <a:pt x="80" y="0"/>
                </a:moveTo>
                <a:cubicBezTo>
                  <a:pt x="70" y="0"/>
                  <a:pt x="60" y="5"/>
                  <a:pt x="56" y="15"/>
                </a:cubicBezTo>
                <a:cubicBezTo>
                  <a:pt x="50" y="16"/>
                  <a:pt x="43" y="18"/>
                  <a:pt x="35" y="20"/>
                </a:cubicBezTo>
                <a:cubicBezTo>
                  <a:pt x="28" y="23"/>
                  <a:pt x="20" y="27"/>
                  <a:pt x="13" y="32"/>
                </a:cubicBezTo>
                <a:cubicBezTo>
                  <a:pt x="6" y="38"/>
                  <a:pt x="0" y="47"/>
                  <a:pt x="0" y="58"/>
                </a:cubicBezTo>
                <a:cubicBezTo>
                  <a:pt x="0" y="63"/>
                  <a:pt x="1" y="68"/>
                  <a:pt x="2" y="77"/>
                </a:cubicBezTo>
                <a:cubicBezTo>
                  <a:pt x="3" y="86"/>
                  <a:pt x="5" y="97"/>
                  <a:pt x="8" y="111"/>
                </a:cubicBezTo>
                <a:cubicBezTo>
                  <a:pt x="13" y="137"/>
                  <a:pt x="21" y="171"/>
                  <a:pt x="32" y="205"/>
                </a:cubicBezTo>
                <a:cubicBezTo>
                  <a:pt x="53" y="274"/>
                  <a:pt x="84" y="347"/>
                  <a:pt x="133" y="377"/>
                </a:cubicBezTo>
                <a:cubicBezTo>
                  <a:pt x="133" y="378"/>
                  <a:pt x="133" y="379"/>
                  <a:pt x="133" y="381"/>
                </a:cubicBezTo>
                <a:cubicBezTo>
                  <a:pt x="133" y="397"/>
                  <a:pt x="138" y="416"/>
                  <a:pt x="146" y="432"/>
                </a:cubicBezTo>
                <a:cubicBezTo>
                  <a:pt x="150" y="441"/>
                  <a:pt x="155" y="448"/>
                  <a:pt x="162" y="455"/>
                </a:cubicBezTo>
                <a:cubicBezTo>
                  <a:pt x="165" y="458"/>
                  <a:pt x="169" y="461"/>
                  <a:pt x="174" y="463"/>
                </a:cubicBezTo>
                <a:cubicBezTo>
                  <a:pt x="174" y="498"/>
                  <a:pt x="178" y="542"/>
                  <a:pt x="202" y="580"/>
                </a:cubicBezTo>
                <a:cubicBezTo>
                  <a:pt x="229" y="622"/>
                  <a:pt x="281" y="653"/>
                  <a:pt x="373" y="653"/>
                </a:cubicBezTo>
                <a:cubicBezTo>
                  <a:pt x="457" y="653"/>
                  <a:pt x="506" y="618"/>
                  <a:pt x="531" y="579"/>
                </a:cubicBezTo>
                <a:cubicBezTo>
                  <a:pt x="552" y="547"/>
                  <a:pt x="558" y="513"/>
                  <a:pt x="559" y="492"/>
                </a:cubicBezTo>
                <a:cubicBezTo>
                  <a:pt x="605" y="486"/>
                  <a:pt x="640" y="447"/>
                  <a:pt x="640" y="400"/>
                </a:cubicBezTo>
                <a:cubicBezTo>
                  <a:pt x="640" y="348"/>
                  <a:pt x="598" y="306"/>
                  <a:pt x="547" y="306"/>
                </a:cubicBezTo>
                <a:cubicBezTo>
                  <a:pt x="495" y="306"/>
                  <a:pt x="453" y="348"/>
                  <a:pt x="453" y="400"/>
                </a:cubicBezTo>
                <a:cubicBezTo>
                  <a:pt x="453" y="446"/>
                  <a:pt x="488" y="485"/>
                  <a:pt x="533" y="492"/>
                </a:cubicBezTo>
                <a:cubicBezTo>
                  <a:pt x="531" y="510"/>
                  <a:pt x="526" y="539"/>
                  <a:pt x="509" y="564"/>
                </a:cubicBezTo>
                <a:cubicBezTo>
                  <a:pt x="488" y="597"/>
                  <a:pt x="450" y="626"/>
                  <a:pt x="373" y="626"/>
                </a:cubicBezTo>
                <a:cubicBezTo>
                  <a:pt x="287" y="626"/>
                  <a:pt x="246" y="599"/>
                  <a:pt x="224" y="565"/>
                </a:cubicBezTo>
                <a:cubicBezTo>
                  <a:pt x="205" y="534"/>
                  <a:pt x="201" y="496"/>
                  <a:pt x="200" y="463"/>
                </a:cubicBezTo>
                <a:cubicBezTo>
                  <a:pt x="205" y="461"/>
                  <a:pt x="208" y="458"/>
                  <a:pt x="212" y="455"/>
                </a:cubicBezTo>
                <a:cubicBezTo>
                  <a:pt x="218" y="448"/>
                  <a:pt x="223" y="441"/>
                  <a:pt x="227" y="432"/>
                </a:cubicBezTo>
                <a:cubicBezTo>
                  <a:pt x="235" y="416"/>
                  <a:pt x="240" y="397"/>
                  <a:pt x="240" y="381"/>
                </a:cubicBezTo>
                <a:cubicBezTo>
                  <a:pt x="240" y="379"/>
                  <a:pt x="240" y="378"/>
                  <a:pt x="240" y="377"/>
                </a:cubicBezTo>
                <a:cubicBezTo>
                  <a:pt x="290" y="347"/>
                  <a:pt x="320" y="274"/>
                  <a:pt x="341" y="205"/>
                </a:cubicBezTo>
                <a:cubicBezTo>
                  <a:pt x="352" y="171"/>
                  <a:pt x="360" y="137"/>
                  <a:pt x="365" y="111"/>
                </a:cubicBezTo>
                <a:cubicBezTo>
                  <a:pt x="368" y="97"/>
                  <a:pt x="370" y="86"/>
                  <a:pt x="371" y="77"/>
                </a:cubicBezTo>
                <a:cubicBezTo>
                  <a:pt x="373" y="68"/>
                  <a:pt x="373" y="63"/>
                  <a:pt x="373" y="58"/>
                </a:cubicBezTo>
                <a:cubicBezTo>
                  <a:pt x="373" y="47"/>
                  <a:pt x="367" y="38"/>
                  <a:pt x="360" y="32"/>
                </a:cubicBezTo>
                <a:cubicBezTo>
                  <a:pt x="353" y="27"/>
                  <a:pt x="345" y="23"/>
                  <a:pt x="338" y="20"/>
                </a:cubicBezTo>
                <a:cubicBezTo>
                  <a:pt x="330" y="18"/>
                  <a:pt x="323" y="16"/>
                  <a:pt x="317" y="15"/>
                </a:cubicBezTo>
                <a:cubicBezTo>
                  <a:pt x="313" y="5"/>
                  <a:pt x="304" y="0"/>
                  <a:pt x="293" y="0"/>
                </a:cubicBezTo>
                <a:cubicBezTo>
                  <a:pt x="279" y="0"/>
                  <a:pt x="267" y="11"/>
                  <a:pt x="267" y="26"/>
                </a:cubicBezTo>
                <a:cubicBezTo>
                  <a:pt x="267" y="41"/>
                  <a:pt x="279" y="53"/>
                  <a:pt x="293" y="53"/>
                </a:cubicBezTo>
                <a:cubicBezTo>
                  <a:pt x="302" y="53"/>
                  <a:pt x="310" y="49"/>
                  <a:pt x="315" y="41"/>
                </a:cubicBezTo>
                <a:cubicBezTo>
                  <a:pt x="319" y="42"/>
                  <a:pt x="324" y="44"/>
                  <a:pt x="329" y="45"/>
                </a:cubicBezTo>
                <a:cubicBezTo>
                  <a:pt x="335" y="48"/>
                  <a:pt x="340" y="50"/>
                  <a:pt x="343" y="53"/>
                </a:cubicBezTo>
                <a:cubicBezTo>
                  <a:pt x="346" y="55"/>
                  <a:pt x="347" y="57"/>
                  <a:pt x="347" y="58"/>
                </a:cubicBezTo>
                <a:cubicBezTo>
                  <a:pt x="347" y="59"/>
                  <a:pt x="346" y="65"/>
                  <a:pt x="345" y="73"/>
                </a:cubicBezTo>
                <a:cubicBezTo>
                  <a:pt x="344" y="82"/>
                  <a:pt x="342" y="93"/>
                  <a:pt x="339" y="105"/>
                </a:cubicBezTo>
                <a:cubicBezTo>
                  <a:pt x="334" y="131"/>
                  <a:pt x="326" y="164"/>
                  <a:pt x="316" y="197"/>
                </a:cubicBezTo>
                <a:cubicBezTo>
                  <a:pt x="296" y="262"/>
                  <a:pt x="264" y="329"/>
                  <a:pt x="228" y="353"/>
                </a:cubicBezTo>
                <a:cubicBezTo>
                  <a:pt x="225" y="350"/>
                  <a:pt x="222" y="349"/>
                  <a:pt x="218" y="348"/>
                </a:cubicBezTo>
                <a:cubicBezTo>
                  <a:pt x="197" y="345"/>
                  <a:pt x="174" y="346"/>
                  <a:pt x="155" y="348"/>
                </a:cubicBezTo>
                <a:cubicBezTo>
                  <a:pt x="152" y="349"/>
                  <a:pt x="148" y="350"/>
                  <a:pt x="145" y="353"/>
                </a:cubicBezTo>
                <a:cubicBezTo>
                  <a:pt x="109" y="329"/>
                  <a:pt x="77" y="262"/>
                  <a:pt x="57" y="197"/>
                </a:cubicBezTo>
                <a:cubicBezTo>
                  <a:pt x="47" y="164"/>
                  <a:pt x="39" y="131"/>
                  <a:pt x="34" y="105"/>
                </a:cubicBezTo>
                <a:cubicBezTo>
                  <a:pt x="32" y="93"/>
                  <a:pt x="30" y="82"/>
                  <a:pt x="28" y="73"/>
                </a:cubicBezTo>
                <a:cubicBezTo>
                  <a:pt x="27" y="65"/>
                  <a:pt x="27" y="59"/>
                  <a:pt x="27" y="58"/>
                </a:cubicBezTo>
                <a:cubicBezTo>
                  <a:pt x="27" y="57"/>
                  <a:pt x="27" y="55"/>
                  <a:pt x="30" y="53"/>
                </a:cubicBezTo>
                <a:cubicBezTo>
                  <a:pt x="33" y="50"/>
                  <a:pt x="39" y="48"/>
                  <a:pt x="45" y="45"/>
                </a:cubicBezTo>
                <a:cubicBezTo>
                  <a:pt x="49" y="44"/>
                  <a:pt x="54" y="42"/>
                  <a:pt x="58" y="41"/>
                </a:cubicBezTo>
                <a:cubicBezTo>
                  <a:pt x="63" y="49"/>
                  <a:pt x="71" y="53"/>
                  <a:pt x="80" y="53"/>
                </a:cubicBezTo>
                <a:cubicBezTo>
                  <a:pt x="95" y="53"/>
                  <a:pt x="107" y="41"/>
                  <a:pt x="107" y="26"/>
                </a:cubicBezTo>
                <a:cubicBezTo>
                  <a:pt x="107" y="11"/>
                  <a:pt x="95" y="0"/>
                  <a:pt x="80" y="0"/>
                </a:cubicBezTo>
                <a:close/>
                <a:moveTo>
                  <a:pt x="547" y="333"/>
                </a:moveTo>
                <a:cubicBezTo>
                  <a:pt x="584" y="333"/>
                  <a:pt x="613" y="363"/>
                  <a:pt x="613" y="400"/>
                </a:cubicBezTo>
                <a:cubicBezTo>
                  <a:pt x="613" y="436"/>
                  <a:pt x="584" y="465"/>
                  <a:pt x="548" y="466"/>
                </a:cubicBezTo>
                <a:cubicBezTo>
                  <a:pt x="548" y="466"/>
                  <a:pt x="546" y="466"/>
                  <a:pt x="545" y="466"/>
                </a:cubicBezTo>
                <a:cubicBezTo>
                  <a:pt x="509" y="465"/>
                  <a:pt x="480" y="436"/>
                  <a:pt x="480" y="400"/>
                </a:cubicBezTo>
                <a:cubicBezTo>
                  <a:pt x="480" y="363"/>
                  <a:pt x="510" y="333"/>
                  <a:pt x="547" y="333"/>
                </a:cubicBezTo>
                <a:close/>
                <a:moveTo>
                  <a:pt x="547" y="360"/>
                </a:moveTo>
                <a:cubicBezTo>
                  <a:pt x="525" y="360"/>
                  <a:pt x="507" y="378"/>
                  <a:pt x="507" y="400"/>
                </a:cubicBezTo>
                <a:cubicBezTo>
                  <a:pt x="507" y="421"/>
                  <a:pt x="525" y="440"/>
                  <a:pt x="547" y="440"/>
                </a:cubicBezTo>
                <a:cubicBezTo>
                  <a:pt x="569" y="440"/>
                  <a:pt x="587" y="421"/>
                  <a:pt x="587" y="400"/>
                </a:cubicBezTo>
                <a:cubicBezTo>
                  <a:pt x="587" y="378"/>
                  <a:pt x="569" y="360"/>
                  <a:pt x="547" y="360"/>
                </a:cubicBezTo>
                <a:close/>
                <a:moveTo>
                  <a:pt x="212" y="374"/>
                </a:moveTo>
                <a:cubicBezTo>
                  <a:pt x="212" y="374"/>
                  <a:pt x="213" y="376"/>
                  <a:pt x="213" y="381"/>
                </a:cubicBezTo>
                <a:cubicBezTo>
                  <a:pt x="213" y="390"/>
                  <a:pt x="209" y="408"/>
                  <a:pt x="203" y="421"/>
                </a:cubicBezTo>
                <a:cubicBezTo>
                  <a:pt x="200" y="427"/>
                  <a:pt x="196" y="433"/>
                  <a:pt x="193" y="436"/>
                </a:cubicBezTo>
                <a:cubicBezTo>
                  <a:pt x="190" y="439"/>
                  <a:pt x="188" y="439"/>
                  <a:pt x="187" y="439"/>
                </a:cubicBezTo>
                <a:lnTo>
                  <a:pt x="186" y="439"/>
                </a:lnTo>
                <a:cubicBezTo>
                  <a:pt x="185" y="439"/>
                  <a:pt x="183" y="439"/>
                  <a:pt x="180" y="436"/>
                </a:cubicBezTo>
                <a:cubicBezTo>
                  <a:pt x="177" y="433"/>
                  <a:pt x="173" y="427"/>
                  <a:pt x="170" y="421"/>
                </a:cubicBezTo>
                <a:cubicBezTo>
                  <a:pt x="164" y="408"/>
                  <a:pt x="160" y="390"/>
                  <a:pt x="160" y="381"/>
                </a:cubicBezTo>
                <a:cubicBezTo>
                  <a:pt x="160" y="376"/>
                  <a:pt x="161" y="374"/>
                  <a:pt x="161" y="374"/>
                </a:cubicBezTo>
                <a:cubicBezTo>
                  <a:pt x="178" y="372"/>
                  <a:pt x="197" y="373"/>
                  <a:pt x="212" y="374"/>
                </a:cubicBezTo>
                <a:close/>
                <a:moveTo>
                  <a:pt x="547" y="386"/>
                </a:moveTo>
                <a:cubicBezTo>
                  <a:pt x="554" y="386"/>
                  <a:pt x="560" y="392"/>
                  <a:pt x="560" y="400"/>
                </a:cubicBezTo>
                <a:cubicBezTo>
                  <a:pt x="560" y="407"/>
                  <a:pt x="554" y="413"/>
                  <a:pt x="547" y="413"/>
                </a:cubicBezTo>
                <a:cubicBezTo>
                  <a:pt x="539" y="413"/>
                  <a:pt x="533" y="407"/>
                  <a:pt x="533" y="400"/>
                </a:cubicBezTo>
                <a:cubicBezTo>
                  <a:pt x="533" y="392"/>
                  <a:pt x="539" y="386"/>
                  <a:pt x="547" y="386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Car">
            <a:extLst>
              <a:ext uri="{FF2B5EF4-FFF2-40B4-BE49-F238E27FC236}">
                <a16:creationId xmlns:a16="http://schemas.microsoft.com/office/drawing/2014/main" id="{F09F1B0E-D13B-68B1-5362-8634BC84958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167403" y="3947401"/>
            <a:ext cx="163513" cy="90488"/>
          </a:xfrm>
          <a:custGeom>
            <a:avLst/>
            <a:gdLst>
              <a:gd name="T0" fmla="*/ 151 w 667"/>
              <a:gd name="T1" fmla="*/ 21 h 373"/>
              <a:gd name="T2" fmla="*/ 104 w 667"/>
              <a:gd name="T3" fmla="*/ 94 h 373"/>
              <a:gd name="T4" fmla="*/ 53 w 667"/>
              <a:gd name="T5" fmla="*/ 106 h 373"/>
              <a:gd name="T6" fmla="*/ 0 w 667"/>
              <a:gd name="T7" fmla="*/ 160 h 373"/>
              <a:gd name="T8" fmla="*/ 13 w 667"/>
              <a:gd name="T9" fmla="*/ 297 h 373"/>
              <a:gd name="T10" fmla="*/ 68 w 667"/>
              <a:gd name="T11" fmla="*/ 306 h 373"/>
              <a:gd name="T12" fmla="*/ 225 w 667"/>
              <a:gd name="T13" fmla="*/ 306 h 373"/>
              <a:gd name="T14" fmla="*/ 520 w 667"/>
              <a:gd name="T15" fmla="*/ 373 h 373"/>
              <a:gd name="T16" fmla="*/ 627 w 667"/>
              <a:gd name="T17" fmla="*/ 306 h 373"/>
              <a:gd name="T18" fmla="*/ 667 w 667"/>
              <a:gd name="T19" fmla="*/ 186 h 373"/>
              <a:gd name="T20" fmla="*/ 610 w 667"/>
              <a:gd name="T21" fmla="*/ 136 h 373"/>
              <a:gd name="T22" fmla="*/ 509 w 667"/>
              <a:gd name="T23" fmla="*/ 107 h 373"/>
              <a:gd name="T24" fmla="*/ 468 w 667"/>
              <a:gd name="T25" fmla="*/ 69 h 373"/>
              <a:gd name="T26" fmla="*/ 373 w 667"/>
              <a:gd name="T27" fmla="*/ 0 h 373"/>
              <a:gd name="T28" fmla="*/ 188 w 667"/>
              <a:gd name="T29" fmla="*/ 26 h 373"/>
              <a:gd name="T30" fmla="*/ 280 w 667"/>
              <a:gd name="T31" fmla="*/ 106 h 373"/>
              <a:gd name="T32" fmla="*/ 150 w 667"/>
              <a:gd name="T33" fmla="*/ 73 h 373"/>
              <a:gd name="T34" fmla="*/ 188 w 667"/>
              <a:gd name="T35" fmla="*/ 26 h 373"/>
              <a:gd name="T36" fmla="*/ 373 w 667"/>
              <a:gd name="T37" fmla="*/ 26 h 373"/>
              <a:gd name="T38" fmla="*/ 448 w 667"/>
              <a:gd name="T39" fmla="*/ 87 h 373"/>
              <a:gd name="T40" fmla="*/ 307 w 667"/>
              <a:gd name="T41" fmla="*/ 106 h 373"/>
              <a:gd name="T42" fmla="*/ 53 w 667"/>
              <a:gd name="T43" fmla="*/ 133 h 373"/>
              <a:gd name="T44" fmla="*/ 505 w 667"/>
              <a:gd name="T45" fmla="*/ 133 h 373"/>
              <a:gd name="T46" fmla="*/ 632 w 667"/>
              <a:gd name="T47" fmla="*/ 178 h 373"/>
              <a:gd name="T48" fmla="*/ 640 w 667"/>
              <a:gd name="T49" fmla="*/ 266 h 373"/>
              <a:gd name="T50" fmla="*/ 599 w 667"/>
              <a:gd name="T51" fmla="*/ 280 h 373"/>
              <a:gd name="T52" fmla="*/ 441 w 667"/>
              <a:gd name="T53" fmla="*/ 280 h 373"/>
              <a:gd name="T54" fmla="*/ 147 w 667"/>
              <a:gd name="T55" fmla="*/ 213 h 373"/>
              <a:gd name="T56" fmla="*/ 40 w 667"/>
              <a:gd name="T57" fmla="*/ 280 h 373"/>
              <a:gd name="T58" fmla="*/ 27 w 667"/>
              <a:gd name="T59" fmla="*/ 160 h 373"/>
              <a:gd name="T60" fmla="*/ 53 w 667"/>
              <a:gd name="T61" fmla="*/ 133 h 373"/>
              <a:gd name="T62" fmla="*/ 200 w 667"/>
              <a:gd name="T63" fmla="*/ 293 h 373"/>
              <a:gd name="T64" fmla="*/ 93 w 667"/>
              <a:gd name="T65" fmla="*/ 293 h 373"/>
              <a:gd name="T66" fmla="*/ 520 w 667"/>
              <a:gd name="T67" fmla="*/ 240 h 373"/>
              <a:gd name="T68" fmla="*/ 520 w 667"/>
              <a:gd name="T69" fmla="*/ 346 h 373"/>
              <a:gd name="T70" fmla="*/ 520 w 667"/>
              <a:gd name="T71" fmla="*/ 24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7" h="373">
                <a:moveTo>
                  <a:pt x="188" y="0"/>
                </a:moveTo>
                <a:cubicBezTo>
                  <a:pt x="172" y="0"/>
                  <a:pt x="160" y="10"/>
                  <a:pt x="151" y="21"/>
                </a:cubicBezTo>
                <a:cubicBezTo>
                  <a:pt x="142" y="33"/>
                  <a:pt x="134" y="47"/>
                  <a:pt x="127" y="60"/>
                </a:cubicBezTo>
                <a:cubicBezTo>
                  <a:pt x="120" y="73"/>
                  <a:pt x="112" y="85"/>
                  <a:pt x="104" y="94"/>
                </a:cubicBezTo>
                <a:cubicBezTo>
                  <a:pt x="96" y="102"/>
                  <a:pt x="89" y="106"/>
                  <a:pt x="80" y="106"/>
                </a:cubicBezTo>
                <a:lnTo>
                  <a:pt x="53" y="106"/>
                </a:lnTo>
                <a:cubicBezTo>
                  <a:pt x="40" y="106"/>
                  <a:pt x="27" y="109"/>
                  <a:pt x="16" y="119"/>
                </a:cubicBezTo>
                <a:cubicBezTo>
                  <a:pt x="6" y="128"/>
                  <a:pt x="0" y="142"/>
                  <a:pt x="0" y="160"/>
                </a:cubicBezTo>
                <a:lnTo>
                  <a:pt x="0" y="270"/>
                </a:lnTo>
                <a:cubicBezTo>
                  <a:pt x="0" y="281"/>
                  <a:pt x="5" y="291"/>
                  <a:pt x="13" y="297"/>
                </a:cubicBezTo>
                <a:cubicBezTo>
                  <a:pt x="21" y="303"/>
                  <a:pt x="30" y="306"/>
                  <a:pt x="40" y="306"/>
                </a:cubicBezTo>
                <a:lnTo>
                  <a:pt x="68" y="306"/>
                </a:lnTo>
                <a:cubicBezTo>
                  <a:pt x="74" y="344"/>
                  <a:pt x="107" y="373"/>
                  <a:pt x="147" y="373"/>
                </a:cubicBezTo>
                <a:cubicBezTo>
                  <a:pt x="186" y="373"/>
                  <a:pt x="219" y="344"/>
                  <a:pt x="225" y="306"/>
                </a:cubicBezTo>
                <a:lnTo>
                  <a:pt x="441" y="306"/>
                </a:lnTo>
                <a:cubicBezTo>
                  <a:pt x="448" y="344"/>
                  <a:pt x="480" y="373"/>
                  <a:pt x="520" y="373"/>
                </a:cubicBezTo>
                <a:cubicBezTo>
                  <a:pt x="559" y="373"/>
                  <a:pt x="592" y="344"/>
                  <a:pt x="599" y="306"/>
                </a:cubicBezTo>
                <a:lnTo>
                  <a:pt x="627" y="306"/>
                </a:lnTo>
                <a:cubicBezTo>
                  <a:pt x="649" y="306"/>
                  <a:pt x="667" y="288"/>
                  <a:pt x="667" y="266"/>
                </a:cubicBezTo>
                <a:lnTo>
                  <a:pt x="667" y="186"/>
                </a:lnTo>
                <a:cubicBezTo>
                  <a:pt x="667" y="173"/>
                  <a:pt x="658" y="164"/>
                  <a:pt x="648" y="156"/>
                </a:cubicBezTo>
                <a:cubicBezTo>
                  <a:pt x="638" y="149"/>
                  <a:pt x="625" y="142"/>
                  <a:pt x="610" y="136"/>
                </a:cubicBezTo>
                <a:cubicBezTo>
                  <a:pt x="581" y="124"/>
                  <a:pt x="544" y="114"/>
                  <a:pt x="511" y="107"/>
                </a:cubicBezTo>
                <a:cubicBezTo>
                  <a:pt x="510" y="107"/>
                  <a:pt x="510" y="107"/>
                  <a:pt x="509" y="107"/>
                </a:cubicBezTo>
                <a:cubicBezTo>
                  <a:pt x="509" y="107"/>
                  <a:pt x="501" y="102"/>
                  <a:pt x="494" y="95"/>
                </a:cubicBezTo>
                <a:cubicBezTo>
                  <a:pt x="486" y="88"/>
                  <a:pt x="477" y="79"/>
                  <a:pt x="468" y="69"/>
                </a:cubicBezTo>
                <a:cubicBezTo>
                  <a:pt x="457" y="57"/>
                  <a:pt x="446" y="43"/>
                  <a:pt x="436" y="30"/>
                </a:cubicBezTo>
                <a:cubicBezTo>
                  <a:pt x="423" y="17"/>
                  <a:pt x="404" y="0"/>
                  <a:pt x="373" y="0"/>
                </a:cubicBezTo>
                <a:lnTo>
                  <a:pt x="188" y="0"/>
                </a:lnTo>
                <a:close/>
                <a:moveTo>
                  <a:pt x="188" y="26"/>
                </a:moveTo>
                <a:lnTo>
                  <a:pt x="280" y="26"/>
                </a:lnTo>
                <a:lnTo>
                  <a:pt x="280" y="106"/>
                </a:lnTo>
                <a:lnTo>
                  <a:pt x="129" y="106"/>
                </a:lnTo>
                <a:cubicBezTo>
                  <a:pt x="137" y="96"/>
                  <a:pt x="144" y="84"/>
                  <a:pt x="150" y="73"/>
                </a:cubicBezTo>
                <a:cubicBezTo>
                  <a:pt x="158" y="59"/>
                  <a:pt x="165" y="46"/>
                  <a:pt x="172" y="38"/>
                </a:cubicBezTo>
                <a:cubicBezTo>
                  <a:pt x="178" y="29"/>
                  <a:pt x="183" y="26"/>
                  <a:pt x="188" y="26"/>
                </a:cubicBezTo>
                <a:close/>
                <a:moveTo>
                  <a:pt x="307" y="26"/>
                </a:moveTo>
                <a:lnTo>
                  <a:pt x="373" y="26"/>
                </a:lnTo>
                <a:cubicBezTo>
                  <a:pt x="395" y="26"/>
                  <a:pt x="404" y="36"/>
                  <a:pt x="417" y="49"/>
                </a:cubicBezTo>
                <a:cubicBezTo>
                  <a:pt x="418" y="50"/>
                  <a:pt x="431" y="67"/>
                  <a:pt x="448" y="87"/>
                </a:cubicBezTo>
                <a:cubicBezTo>
                  <a:pt x="454" y="93"/>
                  <a:pt x="460" y="100"/>
                  <a:pt x="467" y="106"/>
                </a:cubicBezTo>
                <a:lnTo>
                  <a:pt x="307" y="106"/>
                </a:lnTo>
                <a:lnTo>
                  <a:pt x="307" y="26"/>
                </a:lnTo>
                <a:close/>
                <a:moveTo>
                  <a:pt x="53" y="133"/>
                </a:moveTo>
                <a:lnTo>
                  <a:pt x="80" y="133"/>
                </a:lnTo>
                <a:lnTo>
                  <a:pt x="505" y="133"/>
                </a:lnTo>
                <a:cubicBezTo>
                  <a:pt x="537" y="139"/>
                  <a:pt x="573" y="150"/>
                  <a:pt x="600" y="161"/>
                </a:cubicBezTo>
                <a:cubicBezTo>
                  <a:pt x="613" y="166"/>
                  <a:pt x="625" y="172"/>
                  <a:pt x="632" y="178"/>
                </a:cubicBezTo>
                <a:cubicBezTo>
                  <a:pt x="639" y="183"/>
                  <a:pt x="640" y="187"/>
                  <a:pt x="640" y="186"/>
                </a:cubicBezTo>
                <a:lnTo>
                  <a:pt x="640" y="266"/>
                </a:lnTo>
                <a:cubicBezTo>
                  <a:pt x="640" y="273"/>
                  <a:pt x="633" y="280"/>
                  <a:pt x="627" y="280"/>
                </a:cubicBezTo>
                <a:lnTo>
                  <a:pt x="599" y="280"/>
                </a:lnTo>
                <a:cubicBezTo>
                  <a:pt x="592" y="242"/>
                  <a:pt x="559" y="213"/>
                  <a:pt x="520" y="213"/>
                </a:cubicBezTo>
                <a:cubicBezTo>
                  <a:pt x="480" y="213"/>
                  <a:pt x="448" y="242"/>
                  <a:pt x="441" y="280"/>
                </a:cubicBezTo>
                <a:lnTo>
                  <a:pt x="225" y="280"/>
                </a:lnTo>
                <a:cubicBezTo>
                  <a:pt x="219" y="242"/>
                  <a:pt x="186" y="213"/>
                  <a:pt x="147" y="213"/>
                </a:cubicBezTo>
                <a:cubicBezTo>
                  <a:pt x="107" y="213"/>
                  <a:pt x="74" y="242"/>
                  <a:pt x="68" y="280"/>
                </a:cubicBezTo>
                <a:lnTo>
                  <a:pt x="40" y="280"/>
                </a:lnTo>
                <a:cubicBezTo>
                  <a:pt x="30" y="280"/>
                  <a:pt x="27" y="275"/>
                  <a:pt x="27" y="270"/>
                </a:cubicBezTo>
                <a:lnTo>
                  <a:pt x="27" y="160"/>
                </a:lnTo>
                <a:cubicBezTo>
                  <a:pt x="27" y="147"/>
                  <a:pt x="30" y="142"/>
                  <a:pt x="34" y="139"/>
                </a:cubicBezTo>
                <a:cubicBezTo>
                  <a:pt x="38" y="135"/>
                  <a:pt x="44" y="133"/>
                  <a:pt x="53" y="133"/>
                </a:cubicBezTo>
                <a:close/>
                <a:moveTo>
                  <a:pt x="147" y="240"/>
                </a:moveTo>
                <a:cubicBezTo>
                  <a:pt x="176" y="240"/>
                  <a:pt x="200" y="263"/>
                  <a:pt x="200" y="293"/>
                </a:cubicBezTo>
                <a:cubicBezTo>
                  <a:pt x="200" y="323"/>
                  <a:pt x="176" y="346"/>
                  <a:pt x="147" y="346"/>
                </a:cubicBezTo>
                <a:cubicBezTo>
                  <a:pt x="117" y="346"/>
                  <a:pt x="93" y="323"/>
                  <a:pt x="93" y="293"/>
                </a:cubicBezTo>
                <a:cubicBezTo>
                  <a:pt x="93" y="263"/>
                  <a:pt x="117" y="240"/>
                  <a:pt x="147" y="240"/>
                </a:cubicBezTo>
                <a:close/>
                <a:moveTo>
                  <a:pt x="520" y="240"/>
                </a:moveTo>
                <a:cubicBezTo>
                  <a:pt x="550" y="240"/>
                  <a:pt x="573" y="263"/>
                  <a:pt x="573" y="293"/>
                </a:cubicBezTo>
                <a:cubicBezTo>
                  <a:pt x="573" y="323"/>
                  <a:pt x="550" y="346"/>
                  <a:pt x="520" y="346"/>
                </a:cubicBezTo>
                <a:cubicBezTo>
                  <a:pt x="490" y="346"/>
                  <a:pt x="467" y="323"/>
                  <a:pt x="467" y="293"/>
                </a:cubicBezTo>
                <a:cubicBezTo>
                  <a:pt x="467" y="263"/>
                  <a:pt x="490" y="240"/>
                  <a:pt x="520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8" name="Car">
            <a:extLst>
              <a:ext uri="{FF2B5EF4-FFF2-40B4-BE49-F238E27FC236}">
                <a16:creationId xmlns:a16="http://schemas.microsoft.com/office/drawing/2014/main" id="{7B416015-CC7E-01F1-847D-3BBC1B43EDE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35572" y="3956237"/>
            <a:ext cx="125413" cy="106363"/>
          </a:xfrm>
          <a:custGeom>
            <a:avLst/>
            <a:gdLst>
              <a:gd name="T0" fmla="*/ 325 w 1085"/>
              <a:gd name="T1" fmla="*/ 0 h 922"/>
              <a:gd name="T2" fmla="*/ 163 w 1085"/>
              <a:gd name="T3" fmla="*/ 163 h 922"/>
              <a:gd name="T4" fmla="*/ 73 w 1085"/>
              <a:gd name="T5" fmla="*/ 434 h 922"/>
              <a:gd name="T6" fmla="*/ 54 w 1085"/>
              <a:gd name="T7" fmla="*/ 434 h 922"/>
              <a:gd name="T8" fmla="*/ 0 w 1085"/>
              <a:gd name="T9" fmla="*/ 488 h 922"/>
              <a:gd name="T10" fmla="*/ 0 w 1085"/>
              <a:gd name="T11" fmla="*/ 760 h 922"/>
              <a:gd name="T12" fmla="*/ 54 w 1085"/>
              <a:gd name="T13" fmla="*/ 814 h 922"/>
              <a:gd name="T14" fmla="*/ 54 w 1085"/>
              <a:gd name="T15" fmla="*/ 868 h 922"/>
              <a:gd name="T16" fmla="*/ 108 w 1085"/>
              <a:gd name="T17" fmla="*/ 922 h 922"/>
              <a:gd name="T18" fmla="*/ 217 w 1085"/>
              <a:gd name="T19" fmla="*/ 922 h 922"/>
              <a:gd name="T20" fmla="*/ 271 w 1085"/>
              <a:gd name="T21" fmla="*/ 868 h 922"/>
              <a:gd name="T22" fmla="*/ 271 w 1085"/>
              <a:gd name="T23" fmla="*/ 814 h 922"/>
              <a:gd name="T24" fmla="*/ 814 w 1085"/>
              <a:gd name="T25" fmla="*/ 814 h 922"/>
              <a:gd name="T26" fmla="*/ 814 w 1085"/>
              <a:gd name="T27" fmla="*/ 868 h 922"/>
              <a:gd name="T28" fmla="*/ 868 w 1085"/>
              <a:gd name="T29" fmla="*/ 922 h 922"/>
              <a:gd name="T30" fmla="*/ 977 w 1085"/>
              <a:gd name="T31" fmla="*/ 922 h 922"/>
              <a:gd name="T32" fmla="*/ 1031 w 1085"/>
              <a:gd name="T33" fmla="*/ 868 h 922"/>
              <a:gd name="T34" fmla="*/ 1031 w 1085"/>
              <a:gd name="T35" fmla="*/ 814 h 922"/>
              <a:gd name="T36" fmla="*/ 1085 w 1085"/>
              <a:gd name="T37" fmla="*/ 760 h 922"/>
              <a:gd name="T38" fmla="*/ 1085 w 1085"/>
              <a:gd name="T39" fmla="*/ 488 h 922"/>
              <a:gd name="T40" fmla="*/ 1031 w 1085"/>
              <a:gd name="T41" fmla="*/ 434 h 922"/>
              <a:gd name="T42" fmla="*/ 1012 w 1085"/>
              <a:gd name="T43" fmla="*/ 434 h 922"/>
              <a:gd name="T44" fmla="*/ 922 w 1085"/>
              <a:gd name="T45" fmla="*/ 163 h 922"/>
              <a:gd name="T46" fmla="*/ 760 w 1085"/>
              <a:gd name="T47" fmla="*/ 0 h 922"/>
              <a:gd name="T48" fmla="*/ 325 w 1085"/>
              <a:gd name="T49" fmla="*/ 0 h 922"/>
              <a:gd name="T50" fmla="*/ 325 w 1085"/>
              <a:gd name="T51" fmla="*/ 108 h 922"/>
              <a:gd name="T52" fmla="*/ 760 w 1085"/>
              <a:gd name="T53" fmla="*/ 108 h 922"/>
              <a:gd name="T54" fmla="*/ 819 w 1085"/>
              <a:gd name="T55" fmla="*/ 196 h 922"/>
              <a:gd name="T56" fmla="*/ 899 w 1085"/>
              <a:gd name="T57" fmla="*/ 434 h 922"/>
              <a:gd name="T58" fmla="*/ 190 w 1085"/>
              <a:gd name="T59" fmla="*/ 434 h 922"/>
              <a:gd name="T60" fmla="*/ 266 w 1085"/>
              <a:gd name="T61" fmla="*/ 196 h 922"/>
              <a:gd name="T62" fmla="*/ 325 w 1085"/>
              <a:gd name="T63" fmla="*/ 108 h 922"/>
              <a:gd name="T64" fmla="*/ 190 w 1085"/>
              <a:gd name="T65" fmla="*/ 529 h 922"/>
              <a:gd name="T66" fmla="*/ 286 w 1085"/>
              <a:gd name="T67" fmla="*/ 624 h 922"/>
              <a:gd name="T68" fmla="*/ 190 w 1085"/>
              <a:gd name="T69" fmla="*/ 721 h 922"/>
              <a:gd name="T70" fmla="*/ 93 w 1085"/>
              <a:gd name="T71" fmla="*/ 624 h 922"/>
              <a:gd name="T72" fmla="*/ 190 w 1085"/>
              <a:gd name="T73" fmla="*/ 529 h 922"/>
              <a:gd name="T74" fmla="*/ 895 w 1085"/>
              <a:gd name="T75" fmla="*/ 529 h 922"/>
              <a:gd name="T76" fmla="*/ 992 w 1085"/>
              <a:gd name="T77" fmla="*/ 624 h 922"/>
              <a:gd name="T78" fmla="*/ 895 w 1085"/>
              <a:gd name="T79" fmla="*/ 721 h 922"/>
              <a:gd name="T80" fmla="*/ 799 w 1085"/>
              <a:gd name="T81" fmla="*/ 624 h 922"/>
              <a:gd name="T82" fmla="*/ 895 w 1085"/>
              <a:gd name="T83" fmla="*/ 529 h 9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85" h="922">
                <a:moveTo>
                  <a:pt x="325" y="0"/>
                </a:moveTo>
                <a:cubicBezTo>
                  <a:pt x="236" y="0"/>
                  <a:pt x="198" y="54"/>
                  <a:pt x="163" y="163"/>
                </a:cubicBezTo>
                <a:cubicBezTo>
                  <a:pt x="133" y="253"/>
                  <a:pt x="90" y="381"/>
                  <a:pt x="73" y="434"/>
                </a:cubicBezTo>
                <a:lnTo>
                  <a:pt x="54" y="434"/>
                </a:lnTo>
                <a:cubicBezTo>
                  <a:pt x="24" y="434"/>
                  <a:pt x="0" y="458"/>
                  <a:pt x="0" y="488"/>
                </a:cubicBezTo>
                <a:lnTo>
                  <a:pt x="0" y="760"/>
                </a:lnTo>
                <a:cubicBezTo>
                  <a:pt x="0" y="789"/>
                  <a:pt x="24" y="814"/>
                  <a:pt x="54" y="814"/>
                </a:cubicBezTo>
                <a:lnTo>
                  <a:pt x="54" y="868"/>
                </a:lnTo>
                <a:cubicBezTo>
                  <a:pt x="54" y="898"/>
                  <a:pt x="78" y="922"/>
                  <a:pt x="108" y="922"/>
                </a:cubicBezTo>
                <a:lnTo>
                  <a:pt x="217" y="922"/>
                </a:lnTo>
                <a:cubicBezTo>
                  <a:pt x="247" y="922"/>
                  <a:pt x="271" y="898"/>
                  <a:pt x="271" y="868"/>
                </a:cubicBezTo>
                <a:lnTo>
                  <a:pt x="271" y="814"/>
                </a:lnTo>
                <a:lnTo>
                  <a:pt x="814" y="814"/>
                </a:lnTo>
                <a:lnTo>
                  <a:pt x="814" y="868"/>
                </a:lnTo>
                <a:cubicBezTo>
                  <a:pt x="814" y="898"/>
                  <a:pt x="838" y="922"/>
                  <a:pt x="868" y="922"/>
                </a:cubicBezTo>
                <a:lnTo>
                  <a:pt x="977" y="922"/>
                </a:lnTo>
                <a:cubicBezTo>
                  <a:pt x="1007" y="922"/>
                  <a:pt x="1031" y="898"/>
                  <a:pt x="1031" y="868"/>
                </a:cubicBezTo>
                <a:lnTo>
                  <a:pt x="1031" y="814"/>
                </a:lnTo>
                <a:cubicBezTo>
                  <a:pt x="1061" y="814"/>
                  <a:pt x="1085" y="789"/>
                  <a:pt x="1085" y="760"/>
                </a:cubicBezTo>
                <a:lnTo>
                  <a:pt x="1085" y="488"/>
                </a:lnTo>
                <a:cubicBezTo>
                  <a:pt x="1085" y="458"/>
                  <a:pt x="1061" y="434"/>
                  <a:pt x="1031" y="434"/>
                </a:cubicBezTo>
                <a:lnTo>
                  <a:pt x="1012" y="434"/>
                </a:lnTo>
                <a:cubicBezTo>
                  <a:pt x="994" y="381"/>
                  <a:pt x="951" y="252"/>
                  <a:pt x="922" y="163"/>
                </a:cubicBezTo>
                <a:cubicBezTo>
                  <a:pt x="888" y="56"/>
                  <a:pt x="849" y="0"/>
                  <a:pt x="760" y="0"/>
                </a:cubicBezTo>
                <a:lnTo>
                  <a:pt x="325" y="0"/>
                </a:lnTo>
                <a:close/>
                <a:moveTo>
                  <a:pt x="325" y="108"/>
                </a:moveTo>
                <a:lnTo>
                  <a:pt x="760" y="108"/>
                </a:lnTo>
                <a:cubicBezTo>
                  <a:pt x="777" y="108"/>
                  <a:pt x="791" y="109"/>
                  <a:pt x="819" y="196"/>
                </a:cubicBezTo>
                <a:cubicBezTo>
                  <a:pt x="833" y="240"/>
                  <a:pt x="886" y="396"/>
                  <a:pt x="899" y="434"/>
                </a:cubicBezTo>
                <a:lnTo>
                  <a:pt x="190" y="434"/>
                </a:lnTo>
                <a:cubicBezTo>
                  <a:pt x="202" y="396"/>
                  <a:pt x="252" y="240"/>
                  <a:pt x="266" y="196"/>
                </a:cubicBezTo>
                <a:cubicBezTo>
                  <a:pt x="295" y="108"/>
                  <a:pt x="307" y="108"/>
                  <a:pt x="325" y="108"/>
                </a:cubicBezTo>
                <a:close/>
                <a:moveTo>
                  <a:pt x="190" y="529"/>
                </a:moveTo>
                <a:cubicBezTo>
                  <a:pt x="243" y="529"/>
                  <a:pt x="286" y="571"/>
                  <a:pt x="286" y="624"/>
                </a:cubicBezTo>
                <a:cubicBezTo>
                  <a:pt x="286" y="677"/>
                  <a:pt x="243" y="721"/>
                  <a:pt x="190" y="721"/>
                </a:cubicBezTo>
                <a:cubicBezTo>
                  <a:pt x="137" y="721"/>
                  <a:pt x="93" y="677"/>
                  <a:pt x="93" y="624"/>
                </a:cubicBezTo>
                <a:cubicBezTo>
                  <a:pt x="93" y="571"/>
                  <a:pt x="137" y="529"/>
                  <a:pt x="190" y="529"/>
                </a:cubicBezTo>
                <a:close/>
                <a:moveTo>
                  <a:pt x="895" y="529"/>
                </a:moveTo>
                <a:cubicBezTo>
                  <a:pt x="948" y="529"/>
                  <a:pt x="992" y="571"/>
                  <a:pt x="992" y="624"/>
                </a:cubicBezTo>
                <a:cubicBezTo>
                  <a:pt x="992" y="677"/>
                  <a:pt x="948" y="721"/>
                  <a:pt x="895" y="721"/>
                </a:cubicBezTo>
                <a:cubicBezTo>
                  <a:pt x="842" y="721"/>
                  <a:pt x="799" y="677"/>
                  <a:pt x="799" y="624"/>
                </a:cubicBezTo>
                <a:cubicBezTo>
                  <a:pt x="799" y="571"/>
                  <a:pt x="842" y="529"/>
                  <a:pt x="895" y="529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504045DA-3826-5AD2-052B-B952579C237B}"/>
              </a:ext>
            </a:extLst>
          </p:cNvPr>
          <p:cNvSpPr/>
          <p:nvPr/>
        </p:nvSpPr>
        <p:spPr>
          <a:xfrm>
            <a:off x="1347877" y="488630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C8FEFCA-87F8-A830-E498-1941DDCA2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169566"/>
              </p:ext>
            </p:extLst>
          </p:nvPr>
        </p:nvGraphicFramePr>
        <p:xfrm>
          <a:off x="1562275" y="5236048"/>
          <a:ext cx="7656255" cy="142697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79746">
                  <a:extLst>
                    <a:ext uri="{9D8B030D-6E8A-4147-A177-3AD203B41FA5}">
                      <a16:colId xmlns:a16="http://schemas.microsoft.com/office/drawing/2014/main" val="2575243162"/>
                    </a:ext>
                  </a:extLst>
                </a:gridCol>
                <a:gridCol w="731495">
                  <a:extLst>
                    <a:ext uri="{9D8B030D-6E8A-4147-A177-3AD203B41FA5}">
                      <a16:colId xmlns:a16="http://schemas.microsoft.com/office/drawing/2014/main" val="4078333405"/>
                    </a:ext>
                  </a:extLst>
                </a:gridCol>
                <a:gridCol w="1310183">
                  <a:extLst>
                    <a:ext uri="{9D8B030D-6E8A-4147-A177-3AD203B41FA5}">
                      <a16:colId xmlns:a16="http://schemas.microsoft.com/office/drawing/2014/main" val="2364565471"/>
                    </a:ext>
                  </a:extLst>
                </a:gridCol>
                <a:gridCol w="476757">
                  <a:extLst>
                    <a:ext uri="{9D8B030D-6E8A-4147-A177-3AD203B41FA5}">
                      <a16:colId xmlns:a16="http://schemas.microsoft.com/office/drawing/2014/main" val="4014637688"/>
                    </a:ext>
                  </a:extLst>
                </a:gridCol>
                <a:gridCol w="452927">
                  <a:extLst>
                    <a:ext uri="{9D8B030D-6E8A-4147-A177-3AD203B41FA5}">
                      <a16:colId xmlns:a16="http://schemas.microsoft.com/office/drawing/2014/main" val="4205888299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1852195425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1169168580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3245812287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1958801245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1613979180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4013137614"/>
                    </a:ext>
                  </a:extLst>
                </a:gridCol>
                <a:gridCol w="615021">
                  <a:extLst>
                    <a:ext uri="{9D8B030D-6E8A-4147-A177-3AD203B41FA5}">
                      <a16:colId xmlns:a16="http://schemas.microsoft.com/office/drawing/2014/main" val="1547786740"/>
                    </a:ext>
                  </a:extLst>
                </a:gridCol>
              </a:tblGrid>
              <a:tr h="28515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연번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차량번호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 err="1"/>
                        <a:t>차량명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입고확인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차량상태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2351616"/>
                  </a:ext>
                </a:extLst>
              </a:tr>
              <a:tr h="28515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미확인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확인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미배정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시승대기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 err="1"/>
                        <a:t>시승중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충전</a:t>
                      </a:r>
                      <a:r>
                        <a:rPr lang="en-US" altLang="ko-KR" sz="600" b="1" dirty="0"/>
                        <a:t>/</a:t>
                      </a:r>
                      <a:r>
                        <a:rPr lang="ko-KR" altLang="en-US" sz="600" b="1" dirty="0" err="1"/>
                        <a:t>주유중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정비중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시승종료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1" dirty="0"/>
                        <a:t>반납완료</a:t>
                      </a:r>
                      <a:endParaRPr lang="ko-KR" altLang="en-US" sz="6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767667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257</a:t>
                      </a:r>
                      <a:r>
                        <a:rPr lang="ko-KR" altLang="en-US" sz="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도</a:t>
                      </a:r>
                      <a:r>
                        <a:rPr lang="en-US" altLang="ko-KR" sz="7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5487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     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</a:rPr>
                        <a:t>               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31279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257</a:t>
                      </a:r>
                      <a:r>
                        <a:rPr lang="ko-KR" alt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도</a:t>
                      </a:r>
                      <a:r>
                        <a:rPr lang="en-US" altLang="ko-KR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5430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100527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228</a:t>
                      </a:r>
                      <a:r>
                        <a:rPr lang="ko-KR" alt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보</a:t>
                      </a:r>
                      <a:r>
                        <a:rPr lang="en-US" altLang="ko-KR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2995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226507"/>
                  </a:ext>
                </a:extLst>
              </a:tr>
            </a:tbl>
          </a:graphicData>
        </a:graphic>
      </p:graphicFrame>
      <p:sp>
        <p:nvSpPr>
          <p:cNvPr id="26" name="타원 25">
            <a:extLst>
              <a:ext uri="{FF2B5EF4-FFF2-40B4-BE49-F238E27FC236}">
                <a16:creationId xmlns:a16="http://schemas.microsoft.com/office/drawing/2014/main" id="{156B7F59-3BD4-E376-DE0F-DBEBCB9B201B}"/>
              </a:ext>
            </a:extLst>
          </p:cNvPr>
          <p:cNvSpPr/>
          <p:nvPr/>
        </p:nvSpPr>
        <p:spPr>
          <a:xfrm>
            <a:off x="4202903" y="5893777"/>
            <a:ext cx="111514" cy="111514"/>
          </a:xfrm>
          <a:prstGeom prst="ellipse">
            <a:avLst/>
          </a:prstGeom>
          <a:solidFill>
            <a:schemeClr val="bg1"/>
          </a:solidFill>
          <a:ln>
            <a:solidFill>
              <a:srgbClr val="E63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AAE700F-4819-D897-5DD9-0B2833D146B4}"/>
              </a:ext>
            </a:extLst>
          </p:cNvPr>
          <p:cNvSpPr/>
          <p:nvPr/>
        </p:nvSpPr>
        <p:spPr>
          <a:xfrm>
            <a:off x="4618040" y="6175940"/>
            <a:ext cx="111514" cy="111514"/>
          </a:xfrm>
          <a:prstGeom prst="ellipse">
            <a:avLst/>
          </a:prstGeom>
          <a:solidFill>
            <a:schemeClr val="bg1"/>
          </a:solidFill>
          <a:ln>
            <a:solidFill>
              <a:srgbClr val="E63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6CCA91A-8555-7C5C-669F-A4E8EA34CFFE}"/>
              </a:ext>
            </a:extLst>
          </p:cNvPr>
          <p:cNvSpPr/>
          <p:nvPr/>
        </p:nvSpPr>
        <p:spPr>
          <a:xfrm>
            <a:off x="4618040" y="6462781"/>
            <a:ext cx="111514" cy="111514"/>
          </a:xfrm>
          <a:prstGeom prst="ellipse">
            <a:avLst/>
          </a:prstGeom>
          <a:solidFill>
            <a:schemeClr val="bg1"/>
          </a:solidFill>
          <a:ln>
            <a:solidFill>
              <a:srgbClr val="E63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13A6692-7CE7-488E-E5FF-002BCD7F64F3}"/>
              </a:ext>
            </a:extLst>
          </p:cNvPr>
          <p:cNvSpPr/>
          <p:nvPr/>
        </p:nvSpPr>
        <p:spPr>
          <a:xfrm>
            <a:off x="7013901" y="6175940"/>
            <a:ext cx="111514" cy="111514"/>
          </a:xfrm>
          <a:prstGeom prst="ellipse">
            <a:avLst/>
          </a:prstGeom>
          <a:solidFill>
            <a:schemeClr val="bg1"/>
          </a:solidFill>
          <a:ln>
            <a:solidFill>
              <a:srgbClr val="E63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579E1F6F-7DC7-112E-43DD-79ED0C1768AB}"/>
              </a:ext>
            </a:extLst>
          </p:cNvPr>
          <p:cNvSpPr/>
          <p:nvPr/>
        </p:nvSpPr>
        <p:spPr>
          <a:xfrm>
            <a:off x="7619248" y="6462781"/>
            <a:ext cx="111514" cy="111514"/>
          </a:xfrm>
          <a:prstGeom prst="ellipse">
            <a:avLst/>
          </a:prstGeom>
          <a:solidFill>
            <a:schemeClr val="bg1"/>
          </a:solidFill>
          <a:ln>
            <a:solidFill>
              <a:srgbClr val="E63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FE4B4B7-1DFD-FE3F-2C4D-8789846509AA}"/>
              </a:ext>
            </a:extLst>
          </p:cNvPr>
          <p:cNvSpPr/>
          <p:nvPr/>
        </p:nvSpPr>
        <p:spPr>
          <a:xfrm>
            <a:off x="6062892" y="532980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09BB4F2A-416F-EDB2-5BF0-EE9AA73A675A}"/>
              </a:ext>
            </a:extLst>
          </p:cNvPr>
          <p:cNvSpPr/>
          <p:nvPr/>
        </p:nvSpPr>
        <p:spPr>
          <a:xfrm>
            <a:off x="8619730" y="334880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72ED38C6-278C-C0AF-2B29-DB349C77EFA1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224658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명단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39958"/>
              </p:ext>
            </p:extLst>
          </p:nvPr>
        </p:nvGraphicFramePr>
        <p:xfrm>
          <a:off x="9528812" y="544942"/>
          <a:ext cx="2589769" cy="5784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날짜구분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생성시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만들어진 날짜에 맞게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탭구성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당일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(TODAY)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기준 탭 활성화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양식다운로드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데이터필드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셋팅양식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다운로드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데이터업로드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엑셀 업로드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조건검색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그룹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셋팅된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그룹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시승자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성명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이름 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배차상태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배차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미배차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참석확인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확인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미확인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이름 클릭 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32p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이동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미체크인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체크인 버튼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체크인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취소버튼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체크인 해제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원상태 복귀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체크인시 업데이트</a:t>
                      </a:r>
                      <a:b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확인인원 수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실수로 잘못 눌렀을 경우 원복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확인인원 리셋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 상태 전환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시승자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건별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등록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(32p)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247599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484577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00827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96031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</a:p>
        </p:txBody>
      </p:sp>
      <p:sp>
        <p:nvSpPr>
          <p:cNvPr id="105" name="Excel">
            <a:extLst>
              <a:ext uri="{FF2B5EF4-FFF2-40B4-BE49-F238E27FC236}">
                <a16:creationId xmlns:a16="http://schemas.microsoft.com/office/drawing/2014/main" id="{51100B88-04A5-EE46-46D8-5084AD5143E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46771" y="1949817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8CED7C2-5DB9-3D6A-D335-3745E87C4CA2}"/>
              </a:ext>
            </a:extLst>
          </p:cNvPr>
          <p:cNvSpPr txBox="1"/>
          <p:nvPr/>
        </p:nvSpPr>
        <p:spPr>
          <a:xfrm>
            <a:off x="8563948" y="1930751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업로드</a:t>
            </a: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id="{88E35902-1845-EF95-ADCA-50F5D02C5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668658"/>
              </p:ext>
            </p:extLst>
          </p:nvPr>
        </p:nvGraphicFramePr>
        <p:xfrm>
          <a:off x="1531415" y="3140961"/>
          <a:ext cx="7617385" cy="122556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209600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</a:tbl>
          </a:graphicData>
        </a:graphic>
      </p:graphicFrame>
      <p:graphicFrame>
        <p:nvGraphicFramePr>
          <p:cNvPr id="204" name="표 203">
            <a:extLst>
              <a:ext uri="{FF2B5EF4-FFF2-40B4-BE49-F238E27FC236}">
                <a16:creationId xmlns:a16="http://schemas.microsoft.com/office/drawing/2014/main" id="{6E07D36A-E54F-6DFD-CA9B-554808DFC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709063"/>
              </p:ext>
            </p:extLst>
          </p:nvPr>
        </p:nvGraphicFramePr>
        <p:xfrm>
          <a:off x="1509415" y="1697890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1639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822400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90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10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4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6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sp>
        <p:nvSpPr>
          <p:cNvPr id="207" name="Button">
            <a:extLst>
              <a:ext uri="{FF2B5EF4-FFF2-40B4-BE49-F238E27FC236}">
                <a16:creationId xmlns:a16="http://schemas.microsoft.com/office/drawing/2014/main" id="{4C568F98-7F70-7520-387D-46B7EEE871AE}"/>
              </a:ext>
            </a:extLst>
          </p:cNvPr>
          <p:cNvSpPr/>
          <p:nvPr/>
        </p:nvSpPr>
        <p:spPr>
          <a:xfrm>
            <a:off x="6536994" y="3505662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210" name="표 209">
            <a:extLst>
              <a:ext uri="{FF2B5EF4-FFF2-40B4-BE49-F238E27FC236}">
                <a16:creationId xmlns:a16="http://schemas.microsoft.com/office/drawing/2014/main" id="{BEAB05D7-8B47-E461-37C1-A5A31C238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873324"/>
              </p:ext>
            </p:extLst>
          </p:nvPr>
        </p:nvGraphicFramePr>
        <p:xfrm>
          <a:off x="4123302" y="1694712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9200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734839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차랑 미배정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/>
                        <a:t>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불참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sp>
        <p:nvSpPr>
          <p:cNvPr id="212" name="Button">
            <a:extLst>
              <a:ext uri="{FF2B5EF4-FFF2-40B4-BE49-F238E27FC236}">
                <a16:creationId xmlns:a16="http://schemas.microsoft.com/office/drawing/2014/main" id="{D05A3A39-2F9D-FCE0-9A03-A58EFE4FDEE6}"/>
              </a:ext>
            </a:extLst>
          </p:cNvPr>
          <p:cNvSpPr>
            <a:spLocks/>
          </p:cNvSpPr>
          <p:nvPr/>
        </p:nvSpPr>
        <p:spPr bwMode="auto">
          <a:xfrm>
            <a:off x="8125241" y="2820257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시승자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7" name="Button">
            <a:extLst>
              <a:ext uri="{FF2B5EF4-FFF2-40B4-BE49-F238E27FC236}">
                <a16:creationId xmlns:a16="http://schemas.microsoft.com/office/drawing/2014/main" id="{2054FD40-FDF9-923D-A02C-69B4947A86B4}"/>
              </a:ext>
            </a:extLst>
          </p:cNvPr>
          <p:cNvSpPr/>
          <p:nvPr/>
        </p:nvSpPr>
        <p:spPr>
          <a:xfrm>
            <a:off x="6760398" y="3816951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0EB4CA5A-FF6D-5B85-2A27-4CC6D2B934A9}"/>
              </a:ext>
            </a:extLst>
          </p:cNvPr>
          <p:cNvSpPr/>
          <p:nvPr/>
        </p:nvSpPr>
        <p:spPr>
          <a:xfrm>
            <a:off x="6752135" y="4119857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Excel">
            <a:extLst>
              <a:ext uri="{FF2B5EF4-FFF2-40B4-BE49-F238E27FC236}">
                <a16:creationId xmlns:a16="http://schemas.microsoft.com/office/drawing/2014/main" id="{D39E607D-3A7A-3B94-3ACA-87BD9CCDCF7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584249" y="1943615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D1AF54-AF0C-26EE-3A4F-C22FC89D311A}"/>
              </a:ext>
            </a:extLst>
          </p:cNvPr>
          <p:cNvSpPr txBox="1"/>
          <p:nvPr/>
        </p:nvSpPr>
        <p:spPr>
          <a:xfrm>
            <a:off x="7706795" y="1924549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양식 다운로드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5D8E97D-D63D-9EBC-6A65-2A0346D615FB}"/>
              </a:ext>
            </a:extLst>
          </p:cNvPr>
          <p:cNvSpPr/>
          <p:nvPr/>
        </p:nvSpPr>
        <p:spPr>
          <a:xfrm>
            <a:off x="1518215" y="2232215"/>
            <a:ext cx="7630585" cy="458696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D57368-9528-C291-E4E5-98A4E68258B3}"/>
              </a:ext>
            </a:extLst>
          </p:cNvPr>
          <p:cNvSpPr txBox="1"/>
          <p:nvPr/>
        </p:nvSpPr>
        <p:spPr>
          <a:xfrm>
            <a:off x="1572244" y="236849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</a:p>
        </p:txBody>
      </p:sp>
      <p:grpSp>
        <p:nvGrpSpPr>
          <p:cNvPr id="2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44E5030-3520-179F-6568-77F40B221D40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947258" y="2360069"/>
            <a:ext cx="92759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6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05098AC-4A5A-DC9D-D967-5769FEFFE485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95684" y="1551576"/>
              <a:ext cx="112332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518A624-649A-8141-0352-5140F104B2BF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719008" y="1551576"/>
              <a:ext cx="244825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559FFFD-4579-1967-D450-3E390B14A55B}"/>
                </a:ext>
              </a:extLst>
            </p:cNvPr>
            <p:cNvSpPr>
              <a:spLocks noChangeAspect="1"/>
            </p:cNvSpPr>
            <p:nvPr>
              <p:custDataLst>
                <p:tags r:id="rId16"/>
              </p:custDataLst>
            </p:nvPr>
          </p:nvSpPr>
          <p:spPr bwMode="auto">
            <a:xfrm flipH="1">
              <a:off x="1794216" y="1654034"/>
              <a:ext cx="944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B9EF128-C837-4B01-A1ED-B664501DCA87}"/>
              </a:ext>
            </a:extLst>
          </p:cNvPr>
          <p:cNvSpPr txBox="1"/>
          <p:nvPr/>
        </p:nvSpPr>
        <p:spPr>
          <a:xfrm>
            <a:off x="6492601" y="2384492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참석확인</a:t>
            </a:r>
          </a:p>
        </p:txBody>
      </p:sp>
      <p:grpSp>
        <p:nvGrpSpPr>
          <p:cNvPr id="3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362E9FB7-0932-6E99-2247-272F2FFCA27E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017871" y="2373106"/>
            <a:ext cx="990529" cy="241092"/>
            <a:chOff x="595685" y="1551576"/>
            <a:chExt cx="1368149" cy="241092"/>
          </a:xfrm>
          <a:solidFill>
            <a:srgbClr val="FFFFFF"/>
          </a:solidFill>
        </p:grpSpPr>
        <p:sp>
          <p:nvSpPr>
            <p:cNvPr id="3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9ECF412-C512-DC32-742B-6B248D3A3F8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95685" y="1551576"/>
              <a:ext cx="1138878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3F5DDF7-8FFE-B2EF-A878-1C51620C085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734565" y="1551576"/>
              <a:ext cx="22926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39DF32-9323-1488-E4B0-5C33B45BF05B}"/>
                </a:ext>
              </a:extLst>
            </p:cNvPr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804994" y="1654034"/>
              <a:ext cx="8841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2" name="Box Background">
            <a:extLst>
              <a:ext uri="{FF2B5EF4-FFF2-40B4-BE49-F238E27FC236}">
                <a16:creationId xmlns:a16="http://schemas.microsoft.com/office/drawing/2014/main" id="{1C44D502-B557-5E08-76B8-E3E939096E20}"/>
              </a:ext>
            </a:extLst>
          </p:cNvPr>
          <p:cNvSpPr/>
          <p:nvPr/>
        </p:nvSpPr>
        <p:spPr>
          <a:xfrm>
            <a:off x="3655294" y="2386193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Search">
            <a:extLst>
              <a:ext uri="{FF2B5EF4-FFF2-40B4-BE49-F238E27FC236}">
                <a16:creationId xmlns:a16="http://schemas.microsoft.com/office/drawing/2014/main" id="{73126EDB-E2FB-3692-7ACC-E9A384C4B75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425453" y="2454600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456481-290C-F120-473F-AEFACEEF1D6E}"/>
              </a:ext>
            </a:extLst>
          </p:cNvPr>
          <p:cNvSpPr txBox="1"/>
          <p:nvPr/>
        </p:nvSpPr>
        <p:spPr>
          <a:xfrm>
            <a:off x="2969825" y="2382760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성명</a:t>
            </a: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6B5DC74C-7173-2F0B-BCAD-503AB7D773A6}"/>
              </a:ext>
            </a:extLst>
          </p:cNvPr>
          <p:cNvSpPr>
            <a:spLocks/>
          </p:cNvSpPr>
          <p:nvPr/>
        </p:nvSpPr>
        <p:spPr bwMode="auto">
          <a:xfrm>
            <a:off x="8250810" y="2382231"/>
            <a:ext cx="803285" cy="209729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3FC0DD3-BA2C-C392-6F2D-D723F166485F}"/>
              </a:ext>
            </a:extLst>
          </p:cNvPr>
          <p:cNvSpPr/>
          <p:nvPr/>
        </p:nvSpPr>
        <p:spPr>
          <a:xfrm>
            <a:off x="1294425" y="98876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77F4D8C-717F-9A18-7216-F4D9020E80CF}"/>
              </a:ext>
            </a:extLst>
          </p:cNvPr>
          <p:cNvSpPr/>
          <p:nvPr/>
        </p:nvSpPr>
        <p:spPr>
          <a:xfrm>
            <a:off x="7280496" y="189020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C761DA82-4055-F2C4-AFF7-04444AD13822}"/>
              </a:ext>
            </a:extLst>
          </p:cNvPr>
          <p:cNvSpPr/>
          <p:nvPr/>
        </p:nvSpPr>
        <p:spPr>
          <a:xfrm>
            <a:off x="1380789" y="235736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3FFF6196-B71F-0DBF-1FB3-7E1707C436DA}"/>
              </a:ext>
            </a:extLst>
          </p:cNvPr>
          <p:cNvSpPr/>
          <p:nvPr/>
        </p:nvSpPr>
        <p:spPr>
          <a:xfrm>
            <a:off x="6400555" y="335803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C631CAF-28AE-56D9-AA9A-A3B3860DDBF2}"/>
              </a:ext>
            </a:extLst>
          </p:cNvPr>
          <p:cNvSpPr/>
          <p:nvPr/>
        </p:nvSpPr>
        <p:spPr>
          <a:xfrm>
            <a:off x="8563615" y="348197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8AC0337-DFE1-5ABB-C277-14E33DE381CE}"/>
              </a:ext>
            </a:extLst>
          </p:cNvPr>
          <p:cNvSpPr/>
          <p:nvPr/>
        </p:nvSpPr>
        <p:spPr>
          <a:xfrm>
            <a:off x="6941655" y="389813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D1040B6E-83B9-A41A-44AE-059B2DBB200F}"/>
              </a:ext>
            </a:extLst>
          </p:cNvPr>
          <p:cNvSpPr/>
          <p:nvPr/>
        </p:nvSpPr>
        <p:spPr>
          <a:xfrm>
            <a:off x="7851254" y="283830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D2E9574-5837-25F6-3B1B-7970A1910E8A}"/>
              </a:ext>
            </a:extLst>
          </p:cNvPr>
          <p:cNvSpPr txBox="1"/>
          <p:nvPr/>
        </p:nvSpPr>
        <p:spPr>
          <a:xfrm>
            <a:off x="1518764" y="2838306"/>
            <a:ext cx="1305096" cy="259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(09:00 ~ 11:00)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3EF384D-69DA-72CB-E85A-1CBC9187FE9D}"/>
              </a:ext>
            </a:extLst>
          </p:cNvPr>
          <p:cNvSpPr txBox="1"/>
          <p:nvPr/>
        </p:nvSpPr>
        <p:spPr>
          <a:xfrm>
            <a:off x="3012485" y="2836283"/>
            <a:ext cx="2736303" cy="258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차량배정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16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        운전자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          동승자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Car">
            <a:extLst>
              <a:ext uri="{FF2B5EF4-FFF2-40B4-BE49-F238E27FC236}">
                <a16:creationId xmlns:a16="http://schemas.microsoft.com/office/drawing/2014/main" id="{9FF9664E-4E53-7463-FED3-B783048F85A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888354" y="2941202"/>
            <a:ext cx="163513" cy="90488"/>
          </a:xfrm>
          <a:custGeom>
            <a:avLst/>
            <a:gdLst>
              <a:gd name="T0" fmla="*/ 151 w 667"/>
              <a:gd name="T1" fmla="*/ 21 h 373"/>
              <a:gd name="T2" fmla="*/ 104 w 667"/>
              <a:gd name="T3" fmla="*/ 94 h 373"/>
              <a:gd name="T4" fmla="*/ 53 w 667"/>
              <a:gd name="T5" fmla="*/ 106 h 373"/>
              <a:gd name="T6" fmla="*/ 0 w 667"/>
              <a:gd name="T7" fmla="*/ 160 h 373"/>
              <a:gd name="T8" fmla="*/ 13 w 667"/>
              <a:gd name="T9" fmla="*/ 297 h 373"/>
              <a:gd name="T10" fmla="*/ 68 w 667"/>
              <a:gd name="T11" fmla="*/ 306 h 373"/>
              <a:gd name="T12" fmla="*/ 225 w 667"/>
              <a:gd name="T13" fmla="*/ 306 h 373"/>
              <a:gd name="T14" fmla="*/ 520 w 667"/>
              <a:gd name="T15" fmla="*/ 373 h 373"/>
              <a:gd name="T16" fmla="*/ 627 w 667"/>
              <a:gd name="T17" fmla="*/ 306 h 373"/>
              <a:gd name="T18" fmla="*/ 667 w 667"/>
              <a:gd name="T19" fmla="*/ 186 h 373"/>
              <a:gd name="T20" fmla="*/ 610 w 667"/>
              <a:gd name="T21" fmla="*/ 136 h 373"/>
              <a:gd name="T22" fmla="*/ 509 w 667"/>
              <a:gd name="T23" fmla="*/ 107 h 373"/>
              <a:gd name="T24" fmla="*/ 468 w 667"/>
              <a:gd name="T25" fmla="*/ 69 h 373"/>
              <a:gd name="T26" fmla="*/ 373 w 667"/>
              <a:gd name="T27" fmla="*/ 0 h 373"/>
              <a:gd name="T28" fmla="*/ 188 w 667"/>
              <a:gd name="T29" fmla="*/ 26 h 373"/>
              <a:gd name="T30" fmla="*/ 280 w 667"/>
              <a:gd name="T31" fmla="*/ 106 h 373"/>
              <a:gd name="T32" fmla="*/ 150 w 667"/>
              <a:gd name="T33" fmla="*/ 73 h 373"/>
              <a:gd name="T34" fmla="*/ 188 w 667"/>
              <a:gd name="T35" fmla="*/ 26 h 373"/>
              <a:gd name="T36" fmla="*/ 373 w 667"/>
              <a:gd name="T37" fmla="*/ 26 h 373"/>
              <a:gd name="T38" fmla="*/ 448 w 667"/>
              <a:gd name="T39" fmla="*/ 87 h 373"/>
              <a:gd name="T40" fmla="*/ 307 w 667"/>
              <a:gd name="T41" fmla="*/ 106 h 373"/>
              <a:gd name="T42" fmla="*/ 53 w 667"/>
              <a:gd name="T43" fmla="*/ 133 h 373"/>
              <a:gd name="T44" fmla="*/ 505 w 667"/>
              <a:gd name="T45" fmla="*/ 133 h 373"/>
              <a:gd name="T46" fmla="*/ 632 w 667"/>
              <a:gd name="T47" fmla="*/ 178 h 373"/>
              <a:gd name="T48" fmla="*/ 640 w 667"/>
              <a:gd name="T49" fmla="*/ 266 h 373"/>
              <a:gd name="T50" fmla="*/ 599 w 667"/>
              <a:gd name="T51" fmla="*/ 280 h 373"/>
              <a:gd name="T52" fmla="*/ 441 w 667"/>
              <a:gd name="T53" fmla="*/ 280 h 373"/>
              <a:gd name="T54" fmla="*/ 147 w 667"/>
              <a:gd name="T55" fmla="*/ 213 h 373"/>
              <a:gd name="T56" fmla="*/ 40 w 667"/>
              <a:gd name="T57" fmla="*/ 280 h 373"/>
              <a:gd name="T58" fmla="*/ 27 w 667"/>
              <a:gd name="T59" fmla="*/ 160 h 373"/>
              <a:gd name="T60" fmla="*/ 53 w 667"/>
              <a:gd name="T61" fmla="*/ 133 h 373"/>
              <a:gd name="T62" fmla="*/ 200 w 667"/>
              <a:gd name="T63" fmla="*/ 293 h 373"/>
              <a:gd name="T64" fmla="*/ 93 w 667"/>
              <a:gd name="T65" fmla="*/ 293 h 373"/>
              <a:gd name="T66" fmla="*/ 520 w 667"/>
              <a:gd name="T67" fmla="*/ 240 h 373"/>
              <a:gd name="T68" fmla="*/ 520 w 667"/>
              <a:gd name="T69" fmla="*/ 346 h 373"/>
              <a:gd name="T70" fmla="*/ 520 w 667"/>
              <a:gd name="T71" fmla="*/ 24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7" h="373">
                <a:moveTo>
                  <a:pt x="188" y="0"/>
                </a:moveTo>
                <a:cubicBezTo>
                  <a:pt x="172" y="0"/>
                  <a:pt x="160" y="10"/>
                  <a:pt x="151" y="21"/>
                </a:cubicBezTo>
                <a:cubicBezTo>
                  <a:pt x="142" y="33"/>
                  <a:pt x="134" y="47"/>
                  <a:pt x="127" y="60"/>
                </a:cubicBezTo>
                <a:cubicBezTo>
                  <a:pt x="120" y="73"/>
                  <a:pt x="112" y="85"/>
                  <a:pt x="104" y="94"/>
                </a:cubicBezTo>
                <a:cubicBezTo>
                  <a:pt x="96" y="102"/>
                  <a:pt x="89" y="106"/>
                  <a:pt x="80" y="106"/>
                </a:cubicBezTo>
                <a:lnTo>
                  <a:pt x="53" y="106"/>
                </a:lnTo>
                <a:cubicBezTo>
                  <a:pt x="40" y="106"/>
                  <a:pt x="27" y="109"/>
                  <a:pt x="16" y="119"/>
                </a:cubicBezTo>
                <a:cubicBezTo>
                  <a:pt x="6" y="128"/>
                  <a:pt x="0" y="142"/>
                  <a:pt x="0" y="160"/>
                </a:cubicBezTo>
                <a:lnTo>
                  <a:pt x="0" y="270"/>
                </a:lnTo>
                <a:cubicBezTo>
                  <a:pt x="0" y="281"/>
                  <a:pt x="5" y="291"/>
                  <a:pt x="13" y="297"/>
                </a:cubicBezTo>
                <a:cubicBezTo>
                  <a:pt x="21" y="303"/>
                  <a:pt x="30" y="306"/>
                  <a:pt x="40" y="306"/>
                </a:cubicBezTo>
                <a:lnTo>
                  <a:pt x="68" y="306"/>
                </a:lnTo>
                <a:cubicBezTo>
                  <a:pt x="74" y="344"/>
                  <a:pt x="107" y="373"/>
                  <a:pt x="147" y="373"/>
                </a:cubicBezTo>
                <a:cubicBezTo>
                  <a:pt x="186" y="373"/>
                  <a:pt x="219" y="344"/>
                  <a:pt x="225" y="306"/>
                </a:cubicBezTo>
                <a:lnTo>
                  <a:pt x="441" y="306"/>
                </a:lnTo>
                <a:cubicBezTo>
                  <a:pt x="448" y="344"/>
                  <a:pt x="480" y="373"/>
                  <a:pt x="520" y="373"/>
                </a:cubicBezTo>
                <a:cubicBezTo>
                  <a:pt x="559" y="373"/>
                  <a:pt x="592" y="344"/>
                  <a:pt x="599" y="306"/>
                </a:cubicBezTo>
                <a:lnTo>
                  <a:pt x="627" y="306"/>
                </a:lnTo>
                <a:cubicBezTo>
                  <a:pt x="649" y="306"/>
                  <a:pt x="667" y="288"/>
                  <a:pt x="667" y="266"/>
                </a:cubicBezTo>
                <a:lnTo>
                  <a:pt x="667" y="186"/>
                </a:lnTo>
                <a:cubicBezTo>
                  <a:pt x="667" y="173"/>
                  <a:pt x="658" y="164"/>
                  <a:pt x="648" y="156"/>
                </a:cubicBezTo>
                <a:cubicBezTo>
                  <a:pt x="638" y="149"/>
                  <a:pt x="625" y="142"/>
                  <a:pt x="610" y="136"/>
                </a:cubicBezTo>
                <a:cubicBezTo>
                  <a:pt x="581" y="124"/>
                  <a:pt x="544" y="114"/>
                  <a:pt x="511" y="107"/>
                </a:cubicBezTo>
                <a:cubicBezTo>
                  <a:pt x="510" y="107"/>
                  <a:pt x="510" y="107"/>
                  <a:pt x="509" y="107"/>
                </a:cubicBezTo>
                <a:cubicBezTo>
                  <a:pt x="509" y="107"/>
                  <a:pt x="501" y="102"/>
                  <a:pt x="494" y="95"/>
                </a:cubicBezTo>
                <a:cubicBezTo>
                  <a:pt x="486" y="88"/>
                  <a:pt x="477" y="79"/>
                  <a:pt x="468" y="69"/>
                </a:cubicBezTo>
                <a:cubicBezTo>
                  <a:pt x="457" y="57"/>
                  <a:pt x="446" y="43"/>
                  <a:pt x="436" y="30"/>
                </a:cubicBezTo>
                <a:cubicBezTo>
                  <a:pt x="423" y="17"/>
                  <a:pt x="404" y="0"/>
                  <a:pt x="373" y="0"/>
                </a:cubicBezTo>
                <a:lnTo>
                  <a:pt x="188" y="0"/>
                </a:lnTo>
                <a:close/>
                <a:moveTo>
                  <a:pt x="188" y="26"/>
                </a:moveTo>
                <a:lnTo>
                  <a:pt x="280" y="26"/>
                </a:lnTo>
                <a:lnTo>
                  <a:pt x="280" y="106"/>
                </a:lnTo>
                <a:lnTo>
                  <a:pt x="129" y="106"/>
                </a:lnTo>
                <a:cubicBezTo>
                  <a:pt x="137" y="96"/>
                  <a:pt x="144" y="84"/>
                  <a:pt x="150" y="73"/>
                </a:cubicBezTo>
                <a:cubicBezTo>
                  <a:pt x="158" y="59"/>
                  <a:pt x="165" y="46"/>
                  <a:pt x="172" y="38"/>
                </a:cubicBezTo>
                <a:cubicBezTo>
                  <a:pt x="178" y="29"/>
                  <a:pt x="183" y="26"/>
                  <a:pt x="188" y="26"/>
                </a:cubicBezTo>
                <a:close/>
                <a:moveTo>
                  <a:pt x="307" y="26"/>
                </a:moveTo>
                <a:lnTo>
                  <a:pt x="373" y="26"/>
                </a:lnTo>
                <a:cubicBezTo>
                  <a:pt x="395" y="26"/>
                  <a:pt x="404" y="36"/>
                  <a:pt x="417" y="49"/>
                </a:cubicBezTo>
                <a:cubicBezTo>
                  <a:pt x="418" y="50"/>
                  <a:pt x="431" y="67"/>
                  <a:pt x="448" y="87"/>
                </a:cubicBezTo>
                <a:cubicBezTo>
                  <a:pt x="454" y="93"/>
                  <a:pt x="460" y="100"/>
                  <a:pt x="467" y="106"/>
                </a:cubicBezTo>
                <a:lnTo>
                  <a:pt x="307" y="106"/>
                </a:lnTo>
                <a:lnTo>
                  <a:pt x="307" y="26"/>
                </a:lnTo>
                <a:close/>
                <a:moveTo>
                  <a:pt x="53" y="133"/>
                </a:moveTo>
                <a:lnTo>
                  <a:pt x="80" y="133"/>
                </a:lnTo>
                <a:lnTo>
                  <a:pt x="505" y="133"/>
                </a:lnTo>
                <a:cubicBezTo>
                  <a:pt x="537" y="139"/>
                  <a:pt x="573" y="150"/>
                  <a:pt x="600" y="161"/>
                </a:cubicBezTo>
                <a:cubicBezTo>
                  <a:pt x="613" y="166"/>
                  <a:pt x="625" y="172"/>
                  <a:pt x="632" y="178"/>
                </a:cubicBezTo>
                <a:cubicBezTo>
                  <a:pt x="639" y="183"/>
                  <a:pt x="640" y="187"/>
                  <a:pt x="640" y="186"/>
                </a:cubicBezTo>
                <a:lnTo>
                  <a:pt x="640" y="266"/>
                </a:lnTo>
                <a:cubicBezTo>
                  <a:pt x="640" y="273"/>
                  <a:pt x="633" y="280"/>
                  <a:pt x="627" y="280"/>
                </a:cubicBezTo>
                <a:lnTo>
                  <a:pt x="599" y="280"/>
                </a:lnTo>
                <a:cubicBezTo>
                  <a:pt x="592" y="242"/>
                  <a:pt x="559" y="213"/>
                  <a:pt x="520" y="213"/>
                </a:cubicBezTo>
                <a:cubicBezTo>
                  <a:pt x="480" y="213"/>
                  <a:pt x="448" y="242"/>
                  <a:pt x="441" y="280"/>
                </a:cubicBezTo>
                <a:lnTo>
                  <a:pt x="225" y="280"/>
                </a:lnTo>
                <a:cubicBezTo>
                  <a:pt x="219" y="242"/>
                  <a:pt x="186" y="213"/>
                  <a:pt x="147" y="213"/>
                </a:cubicBezTo>
                <a:cubicBezTo>
                  <a:pt x="107" y="213"/>
                  <a:pt x="74" y="242"/>
                  <a:pt x="68" y="280"/>
                </a:cubicBezTo>
                <a:lnTo>
                  <a:pt x="40" y="280"/>
                </a:lnTo>
                <a:cubicBezTo>
                  <a:pt x="30" y="280"/>
                  <a:pt x="27" y="275"/>
                  <a:pt x="27" y="270"/>
                </a:cubicBezTo>
                <a:lnTo>
                  <a:pt x="27" y="160"/>
                </a:lnTo>
                <a:cubicBezTo>
                  <a:pt x="27" y="147"/>
                  <a:pt x="30" y="142"/>
                  <a:pt x="34" y="139"/>
                </a:cubicBezTo>
                <a:cubicBezTo>
                  <a:pt x="38" y="135"/>
                  <a:pt x="44" y="133"/>
                  <a:pt x="53" y="133"/>
                </a:cubicBezTo>
                <a:close/>
                <a:moveTo>
                  <a:pt x="147" y="240"/>
                </a:moveTo>
                <a:cubicBezTo>
                  <a:pt x="176" y="240"/>
                  <a:pt x="200" y="263"/>
                  <a:pt x="200" y="293"/>
                </a:cubicBezTo>
                <a:cubicBezTo>
                  <a:pt x="200" y="323"/>
                  <a:pt x="176" y="346"/>
                  <a:pt x="147" y="346"/>
                </a:cubicBezTo>
                <a:cubicBezTo>
                  <a:pt x="117" y="346"/>
                  <a:pt x="93" y="323"/>
                  <a:pt x="93" y="293"/>
                </a:cubicBezTo>
                <a:cubicBezTo>
                  <a:pt x="93" y="263"/>
                  <a:pt x="117" y="240"/>
                  <a:pt x="147" y="240"/>
                </a:cubicBezTo>
                <a:close/>
                <a:moveTo>
                  <a:pt x="520" y="240"/>
                </a:moveTo>
                <a:cubicBezTo>
                  <a:pt x="550" y="240"/>
                  <a:pt x="573" y="263"/>
                  <a:pt x="573" y="293"/>
                </a:cubicBezTo>
                <a:cubicBezTo>
                  <a:pt x="573" y="323"/>
                  <a:pt x="550" y="346"/>
                  <a:pt x="520" y="346"/>
                </a:cubicBezTo>
                <a:cubicBezTo>
                  <a:pt x="490" y="346"/>
                  <a:pt x="467" y="323"/>
                  <a:pt x="467" y="293"/>
                </a:cubicBezTo>
                <a:cubicBezTo>
                  <a:pt x="467" y="263"/>
                  <a:pt x="490" y="240"/>
                  <a:pt x="520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4" name="User">
            <a:extLst>
              <a:ext uri="{FF2B5EF4-FFF2-40B4-BE49-F238E27FC236}">
                <a16:creationId xmlns:a16="http://schemas.microsoft.com/office/drawing/2014/main" id="{6E941B9E-EB82-4920-0FA8-6703EAE01A0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883528" y="2942241"/>
            <a:ext cx="85287" cy="90488"/>
          </a:xfrm>
          <a:custGeom>
            <a:avLst/>
            <a:gdLst>
              <a:gd name="T0" fmla="*/ 146 w 535"/>
              <a:gd name="T1" fmla="*/ 66 h 568"/>
              <a:gd name="T2" fmla="*/ 136 w 535"/>
              <a:gd name="T3" fmla="*/ 231 h 568"/>
              <a:gd name="T4" fmla="*/ 161 w 535"/>
              <a:gd name="T5" fmla="*/ 274 h 568"/>
              <a:gd name="T6" fmla="*/ 184 w 535"/>
              <a:gd name="T7" fmla="*/ 332 h 568"/>
              <a:gd name="T8" fmla="*/ 189 w 535"/>
              <a:gd name="T9" fmla="*/ 385 h 568"/>
              <a:gd name="T10" fmla="*/ 97 w 535"/>
              <a:gd name="T11" fmla="*/ 437 h 568"/>
              <a:gd name="T12" fmla="*/ 0 w 535"/>
              <a:gd name="T13" fmla="*/ 554 h 568"/>
              <a:gd name="T14" fmla="*/ 535 w 535"/>
              <a:gd name="T15" fmla="*/ 568 h 568"/>
              <a:gd name="T16" fmla="*/ 501 w 535"/>
              <a:gd name="T17" fmla="*/ 477 h 568"/>
              <a:gd name="T18" fmla="*/ 377 w 535"/>
              <a:gd name="T19" fmla="*/ 412 h 568"/>
              <a:gd name="T20" fmla="*/ 345 w 535"/>
              <a:gd name="T21" fmla="*/ 337 h 568"/>
              <a:gd name="T22" fmla="*/ 361 w 535"/>
              <a:gd name="T23" fmla="*/ 314 h 568"/>
              <a:gd name="T24" fmla="*/ 385 w 535"/>
              <a:gd name="T25" fmla="*/ 267 h 568"/>
              <a:gd name="T26" fmla="*/ 389 w 535"/>
              <a:gd name="T27" fmla="*/ 199 h 568"/>
              <a:gd name="T28" fmla="*/ 383 w 535"/>
              <a:gd name="T29" fmla="*/ 54 h 568"/>
              <a:gd name="T30" fmla="*/ 266 w 535"/>
              <a:gd name="T31" fmla="*/ 0 h 568"/>
              <a:gd name="T32" fmla="*/ 266 w 535"/>
              <a:gd name="T33" fmla="*/ 27 h 568"/>
              <a:gd name="T34" fmla="*/ 319 w 535"/>
              <a:gd name="T35" fmla="*/ 49 h 568"/>
              <a:gd name="T36" fmla="*/ 362 w 535"/>
              <a:gd name="T37" fmla="*/ 70 h 568"/>
              <a:gd name="T38" fmla="*/ 362 w 535"/>
              <a:gd name="T39" fmla="*/ 198 h 568"/>
              <a:gd name="T40" fmla="*/ 368 w 535"/>
              <a:gd name="T41" fmla="*/ 213 h 568"/>
              <a:gd name="T42" fmla="*/ 364 w 535"/>
              <a:gd name="T43" fmla="*/ 251 h 568"/>
              <a:gd name="T44" fmla="*/ 350 w 535"/>
              <a:gd name="T45" fmla="*/ 255 h 568"/>
              <a:gd name="T46" fmla="*/ 337 w 535"/>
              <a:gd name="T47" fmla="*/ 302 h 568"/>
              <a:gd name="T48" fmla="*/ 325 w 535"/>
              <a:gd name="T49" fmla="*/ 320 h 568"/>
              <a:gd name="T50" fmla="*/ 318 w 535"/>
              <a:gd name="T51" fmla="*/ 332 h 568"/>
              <a:gd name="T52" fmla="*/ 320 w 535"/>
              <a:gd name="T53" fmla="*/ 391 h 568"/>
              <a:gd name="T54" fmla="*/ 365 w 535"/>
              <a:gd name="T55" fmla="*/ 436 h 568"/>
              <a:gd name="T56" fmla="*/ 482 w 535"/>
              <a:gd name="T57" fmla="*/ 496 h 568"/>
              <a:gd name="T58" fmla="*/ 30 w 535"/>
              <a:gd name="T59" fmla="*/ 541 h 568"/>
              <a:gd name="T60" fmla="*/ 107 w 535"/>
              <a:gd name="T61" fmla="*/ 462 h 568"/>
              <a:gd name="T62" fmla="*/ 214 w 535"/>
              <a:gd name="T63" fmla="*/ 393 h 568"/>
              <a:gd name="T64" fmla="*/ 215 w 535"/>
              <a:gd name="T65" fmla="*/ 390 h 568"/>
              <a:gd name="T66" fmla="*/ 217 w 535"/>
              <a:gd name="T67" fmla="*/ 324 h 568"/>
              <a:gd name="T68" fmla="*/ 205 w 535"/>
              <a:gd name="T69" fmla="*/ 316 h 568"/>
              <a:gd name="T70" fmla="*/ 186 w 535"/>
              <a:gd name="T71" fmla="*/ 266 h 568"/>
              <a:gd name="T72" fmla="*/ 173 w 535"/>
              <a:gd name="T73" fmla="*/ 254 h 568"/>
              <a:gd name="T74" fmla="*/ 162 w 535"/>
              <a:gd name="T75" fmla="*/ 228 h 568"/>
              <a:gd name="T76" fmla="*/ 175 w 535"/>
              <a:gd name="T77" fmla="*/ 208 h 568"/>
              <a:gd name="T78" fmla="*/ 171 w 535"/>
              <a:gd name="T79" fmla="*/ 76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35" h="568">
                <a:moveTo>
                  <a:pt x="266" y="0"/>
                </a:moveTo>
                <a:cubicBezTo>
                  <a:pt x="203" y="1"/>
                  <a:pt x="163" y="27"/>
                  <a:pt x="146" y="66"/>
                </a:cubicBezTo>
                <a:cubicBezTo>
                  <a:pt x="130" y="103"/>
                  <a:pt x="134" y="150"/>
                  <a:pt x="145" y="199"/>
                </a:cubicBezTo>
                <a:cubicBezTo>
                  <a:pt x="139" y="206"/>
                  <a:pt x="134" y="216"/>
                  <a:pt x="136" y="231"/>
                </a:cubicBezTo>
                <a:cubicBezTo>
                  <a:pt x="137" y="245"/>
                  <a:pt x="143" y="257"/>
                  <a:pt x="149" y="267"/>
                </a:cubicBezTo>
                <a:cubicBezTo>
                  <a:pt x="152" y="272"/>
                  <a:pt x="157" y="272"/>
                  <a:pt x="161" y="274"/>
                </a:cubicBezTo>
                <a:cubicBezTo>
                  <a:pt x="163" y="288"/>
                  <a:pt x="167" y="302"/>
                  <a:pt x="173" y="314"/>
                </a:cubicBezTo>
                <a:cubicBezTo>
                  <a:pt x="177" y="321"/>
                  <a:pt x="180" y="327"/>
                  <a:pt x="184" y="332"/>
                </a:cubicBezTo>
                <a:cubicBezTo>
                  <a:pt x="186" y="334"/>
                  <a:pt x="188" y="335"/>
                  <a:pt x="190" y="337"/>
                </a:cubicBezTo>
                <a:cubicBezTo>
                  <a:pt x="190" y="354"/>
                  <a:pt x="190" y="367"/>
                  <a:pt x="189" y="385"/>
                </a:cubicBezTo>
                <a:cubicBezTo>
                  <a:pt x="184" y="395"/>
                  <a:pt x="174" y="404"/>
                  <a:pt x="158" y="412"/>
                </a:cubicBezTo>
                <a:cubicBezTo>
                  <a:pt x="141" y="420"/>
                  <a:pt x="119" y="428"/>
                  <a:pt x="97" y="437"/>
                </a:cubicBezTo>
                <a:cubicBezTo>
                  <a:pt x="74" y="447"/>
                  <a:pt x="52" y="459"/>
                  <a:pt x="33" y="477"/>
                </a:cubicBezTo>
                <a:cubicBezTo>
                  <a:pt x="15" y="495"/>
                  <a:pt x="2" y="521"/>
                  <a:pt x="0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4" y="554"/>
                </a:lnTo>
                <a:cubicBezTo>
                  <a:pt x="532" y="521"/>
                  <a:pt x="519" y="495"/>
                  <a:pt x="501" y="477"/>
                </a:cubicBezTo>
                <a:cubicBezTo>
                  <a:pt x="483" y="459"/>
                  <a:pt x="460" y="447"/>
                  <a:pt x="438" y="437"/>
                </a:cubicBezTo>
                <a:cubicBezTo>
                  <a:pt x="416" y="428"/>
                  <a:pt x="394" y="420"/>
                  <a:pt x="377" y="412"/>
                </a:cubicBezTo>
                <a:cubicBezTo>
                  <a:pt x="361" y="404"/>
                  <a:pt x="350" y="395"/>
                  <a:pt x="346" y="385"/>
                </a:cubicBezTo>
                <a:cubicBezTo>
                  <a:pt x="345" y="367"/>
                  <a:pt x="345" y="354"/>
                  <a:pt x="345" y="337"/>
                </a:cubicBezTo>
                <a:cubicBezTo>
                  <a:pt x="347" y="335"/>
                  <a:pt x="349" y="334"/>
                  <a:pt x="351" y="332"/>
                </a:cubicBezTo>
                <a:cubicBezTo>
                  <a:pt x="354" y="327"/>
                  <a:pt x="358" y="321"/>
                  <a:pt x="361" y="314"/>
                </a:cubicBezTo>
                <a:cubicBezTo>
                  <a:pt x="367" y="302"/>
                  <a:pt x="371" y="288"/>
                  <a:pt x="373" y="274"/>
                </a:cubicBezTo>
                <a:cubicBezTo>
                  <a:pt x="377" y="272"/>
                  <a:pt x="382" y="272"/>
                  <a:pt x="385" y="267"/>
                </a:cubicBezTo>
                <a:cubicBezTo>
                  <a:pt x="392" y="259"/>
                  <a:pt x="396" y="247"/>
                  <a:pt x="398" y="231"/>
                </a:cubicBezTo>
                <a:cubicBezTo>
                  <a:pt x="400" y="216"/>
                  <a:pt x="395" y="207"/>
                  <a:pt x="389" y="199"/>
                </a:cubicBezTo>
                <a:cubicBezTo>
                  <a:pt x="396" y="178"/>
                  <a:pt x="404" y="144"/>
                  <a:pt x="401" y="109"/>
                </a:cubicBezTo>
                <a:cubicBezTo>
                  <a:pt x="400" y="90"/>
                  <a:pt x="395" y="70"/>
                  <a:pt x="383" y="54"/>
                </a:cubicBezTo>
                <a:cubicBezTo>
                  <a:pt x="373" y="40"/>
                  <a:pt x="356" y="30"/>
                  <a:pt x="334" y="25"/>
                </a:cubicBezTo>
                <a:cubicBezTo>
                  <a:pt x="320" y="7"/>
                  <a:pt x="295" y="0"/>
                  <a:pt x="266" y="0"/>
                </a:cubicBezTo>
                <a:lnTo>
                  <a:pt x="266" y="0"/>
                </a:lnTo>
                <a:close/>
                <a:moveTo>
                  <a:pt x="266" y="27"/>
                </a:moveTo>
                <a:cubicBezTo>
                  <a:pt x="293" y="27"/>
                  <a:pt x="310" y="35"/>
                  <a:pt x="315" y="43"/>
                </a:cubicBezTo>
                <a:lnTo>
                  <a:pt x="319" y="49"/>
                </a:lnTo>
                <a:lnTo>
                  <a:pt x="325" y="50"/>
                </a:lnTo>
                <a:cubicBezTo>
                  <a:pt x="344" y="52"/>
                  <a:pt x="354" y="60"/>
                  <a:pt x="362" y="70"/>
                </a:cubicBezTo>
                <a:cubicBezTo>
                  <a:pt x="369" y="80"/>
                  <a:pt x="373" y="95"/>
                  <a:pt x="374" y="111"/>
                </a:cubicBezTo>
                <a:cubicBezTo>
                  <a:pt x="377" y="143"/>
                  <a:pt x="368" y="180"/>
                  <a:pt x="362" y="198"/>
                </a:cubicBezTo>
                <a:lnTo>
                  <a:pt x="359" y="208"/>
                </a:lnTo>
                <a:lnTo>
                  <a:pt x="368" y="213"/>
                </a:lnTo>
                <a:cubicBezTo>
                  <a:pt x="367" y="213"/>
                  <a:pt x="373" y="217"/>
                  <a:pt x="372" y="228"/>
                </a:cubicBezTo>
                <a:cubicBezTo>
                  <a:pt x="370" y="241"/>
                  <a:pt x="367" y="248"/>
                  <a:pt x="364" y="251"/>
                </a:cubicBezTo>
                <a:cubicBezTo>
                  <a:pt x="362" y="254"/>
                  <a:pt x="361" y="254"/>
                  <a:pt x="361" y="254"/>
                </a:cubicBezTo>
                <a:lnTo>
                  <a:pt x="350" y="255"/>
                </a:lnTo>
                <a:lnTo>
                  <a:pt x="348" y="266"/>
                </a:lnTo>
                <a:cubicBezTo>
                  <a:pt x="347" y="277"/>
                  <a:pt x="343" y="291"/>
                  <a:pt x="337" y="302"/>
                </a:cubicBezTo>
                <a:cubicBezTo>
                  <a:pt x="335" y="308"/>
                  <a:pt x="332" y="313"/>
                  <a:pt x="329" y="316"/>
                </a:cubicBezTo>
                <a:cubicBezTo>
                  <a:pt x="327" y="319"/>
                  <a:pt x="324" y="321"/>
                  <a:pt x="325" y="320"/>
                </a:cubicBezTo>
                <a:lnTo>
                  <a:pt x="318" y="324"/>
                </a:lnTo>
                <a:lnTo>
                  <a:pt x="318" y="332"/>
                </a:lnTo>
                <a:cubicBezTo>
                  <a:pt x="318" y="352"/>
                  <a:pt x="318" y="367"/>
                  <a:pt x="320" y="390"/>
                </a:cubicBezTo>
                <a:lnTo>
                  <a:pt x="320" y="391"/>
                </a:lnTo>
                <a:lnTo>
                  <a:pt x="320" y="393"/>
                </a:lnTo>
                <a:cubicBezTo>
                  <a:pt x="328" y="413"/>
                  <a:pt x="346" y="426"/>
                  <a:pt x="365" y="436"/>
                </a:cubicBezTo>
                <a:cubicBezTo>
                  <a:pt x="384" y="445"/>
                  <a:pt x="406" y="453"/>
                  <a:pt x="427" y="462"/>
                </a:cubicBezTo>
                <a:cubicBezTo>
                  <a:pt x="448" y="471"/>
                  <a:pt x="468" y="481"/>
                  <a:pt x="482" y="496"/>
                </a:cubicBezTo>
                <a:cubicBezTo>
                  <a:pt x="493" y="507"/>
                  <a:pt x="500" y="522"/>
                  <a:pt x="504" y="541"/>
                </a:cubicBezTo>
                <a:lnTo>
                  <a:pt x="30" y="541"/>
                </a:lnTo>
                <a:cubicBezTo>
                  <a:pt x="34" y="522"/>
                  <a:pt x="41" y="507"/>
                  <a:pt x="52" y="496"/>
                </a:cubicBezTo>
                <a:cubicBezTo>
                  <a:pt x="67" y="481"/>
                  <a:pt x="86" y="471"/>
                  <a:pt x="107" y="462"/>
                </a:cubicBezTo>
                <a:cubicBezTo>
                  <a:pt x="128" y="453"/>
                  <a:pt x="150" y="445"/>
                  <a:pt x="170" y="436"/>
                </a:cubicBezTo>
                <a:cubicBezTo>
                  <a:pt x="189" y="426"/>
                  <a:pt x="207" y="413"/>
                  <a:pt x="214" y="393"/>
                </a:cubicBezTo>
                <a:lnTo>
                  <a:pt x="215" y="391"/>
                </a:lnTo>
                <a:lnTo>
                  <a:pt x="215" y="390"/>
                </a:lnTo>
                <a:cubicBezTo>
                  <a:pt x="217" y="367"/>
                  <a:pt x="217" y="352"/>
                  <a:pt x="217" y="332"/>
                </a:cubicBezTo>
                <a:lnTo>
                  <a:pt x="217" y="324"/>
                </a:lnTo>
                <a:lnTo>
                  <a:pt x="209" y="320"/>
                </a:lnTo>
                <a:cubicBezTo>
                  <a:pt x="211" y="321"/>
                  <a:pt x="208" y="319"/>
                  <a:pt x="205" y="316"/>
                </a:cubicBezTo>
                <a:cubicBezTo>
                  <a:pt x="203" y="312"/>
                  <a:pt x="200" y="308"/>
                  <a:pt x="197" y="302"/>
                </a:cubicBezTo>
                <a:cubicBezTo>
                  <a:pt x="192" y="291"/>
                  <a:pt x="187" y="277"/>
                  <a:pt x="186" y="266"/>
                </a:cubicBezTo>
                <a:lnTo>
                  <a:pt x="184" y="255"/>
                </a:lnTo>
                <a:lnTo>
                  <a:pt x="173" y="254"/>
                </a:lnTo>
                <a:cubicBezTo>
                  <a:pt x="173" y="254"/>
                  <a:pt x="172" y="254"/>
                  <a:pt x="170" y="251"/>
                </a:cubicBezTo>
                <a:cubicBezTo>
                  <a:pt x="167" y="248"/>
                  <a:pt x="164" y="241"/>
                  <a:pt x="162" y="228"/>
                </a:cubicBezTo>
                <a:cubicBezTo>
                  <a:pt x="160" y="222"/>
                  <a:pt x="165" y="217"/>
                  <a:pt x="166" y="213"/>
                </a:cubicBezTo>
                <a:lnTo>
                  <a:pt x="175" y="208"/>
                </a:lnTo>
                <a:lnTo>
                  <a:pt x="172" y="199"/>
                </a:lnTo>
                <a:cubicBezTo>
                  <a:pt x="160" y="150"/>
                  <a:pt x="158" y="106"/>
                  <a:pt x="171" y="76"/>
                </a:cubicBezTo>
                <a:cubicBezTo>
                  <a:pt x="184" y="47"/>
                  <a:pt x="210" y="28"/>
                  <a:pt x="266" y="27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5" name="Multipe Users">
            <a:extLst>
              <a:ext uri="{FF2B5EF4-FFF2-40B4-BE49-F238E27FC236}">
                <a16:creationId xmlns:a16="http://schemas.microsoft.com/office/drawing/2014/main" id="{9CB802C8-3669-8E8D-099E-6C04F918DBF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713911" y="2940956"/>
            <a:ext cx="107384" cy="90703"/>
          </a:xfrm>
          <a:custGeom>
            <a:avLst/>
            <a:gdLst>
              <a:gd name="T0" fmla="*/ 146 w 669"/>
              <a:gd name="T1" fmla="*/ 198 h 568"/>
              <a:gd name="T2" fmla="*/ 162 w 669"/>
              <a:gd name="T3" fmla="*/ 274 h 568"/>
              <a:gd name="T4" fmla="*/ 191 w 669"/>
              <a:gd name="T5" fmla="*/ 337 h 568"/>
              <a:gd name="T6" fmla="*/ 97 w 669"/>
              <a:gd name="T7" fmla="*/ 437 h 568"/>
              <a:gd name="T8" fmla="*/ 0 w 669"/>
              <a:gd name="T9" fmla="*/ 568 h 568"/>
              <a:gd name="T10" fmla="*/ 516 w 669"/>
              <a:gd name="T11" fmla="*/ 496 h 568"/>
              <a:gd name="T12" fmla="*/ 640 w 669"/>
              <a:gd name="T13" fmla="*/ 416 h 568"/>
              <a:gd name="T14" fmla="*/ 510 w 669"/>
              <a:gd name="T15" fmla="*/ 338 h 568"/>
              <a:gd name="T16" fmla="*/ 522 w 669"/>
              <a:gd name="T17" fmla="*/ 281 h 568"/>
              <a:gd name="T18" fmla="*/ 554 w 669"/>
              <a:gd name="T19" fmla="*/ 210 h 568"/>
              <a:gd name="T20" fmla="*/ 541 w 669"/>
              <a:gd name="T21" fmla="*/ 60 h 568"/>
              <a:gd name="T22" fmla="*/ 440 w 669"/>
              <a:gd name="T23" fmla="*/ 13 h 568"/>
              <a:gd name="T24" fmla="*/ 267 w 669"/>
              <a:gd name="T25" fmla="*/ 0 h 568"/>
              <a:gd name="T26" fmla="*/ 316 w 669"/>
              <a:gd name="T27" fmla="*/ 43 h 568"/>
              <a:gd name="T28" fmla="*/ 363 w 669"/>
              <a:gd name="T29" fmla="*/ 70 h 568"/>
              <a:gd name="T30" fmla="*/ 360 w 669"/>
              <a:gd name="T31" fmla="*/ 208 h 568"/>
              <a:gd name="T32" fmla="*/ 365 w 669"/>
              <a:gd name="T33" fmla="*/ 251 h 568"/>
              <a:gd name="T34" fmla="*/ 349 w 669"/>
              <a:gd name="T35" fmla="*/ 266 h 568"/>
              <a:gd name="T36" fmla="*/ 326 w 669"/>
              <a:gd name="T37" fmla="*/ 320 h 568"/>
              <a:gd name="T38" fmla="*/ 320 w 669"/>
              <a:gd name="T39" fmla="*/ 389 h 568"/>
              <a:gd name="T40" fmla="*/ 366 w 669"/>
              <a:gd name="T41" fmla="*/ 436 h 568"/>
              <a:gd name="T42" fmla="*/ 482 w 669"/>
              <a:gd name="T43" fmla="*/ 495 h 568"/>
              <a:gd name="T44" fmla="*/ 31 w 669"/>
              <a:gd name="T45" fmla="*/ 541 h 568"/>
              <a:gd name="T46" fmla="*/ 171 w 669"/>
              <a:gd name="T47" fmla="*/ 436 h 568"/>
              <a:gd name="T48" fmla="*/ 216 w 669"/>
              <a:gd name="T49" fmla="*/ 389 h 568"/>
              <a:gd name="T50" fmla="*/ 210 w 669"/>
              <a:gd name="T51" fmla="*/ 320 h 568"/>
              <a:gd name="T52" fmla="*/ 186 w 669"/>
              <a:gd name="T53" fmla="*/ 266 h 568"/>
              <a:gd name="T54" fmla="*/ 171 w 669"/>
              <a:gd name="T55" fmla="*/ 251 h 568"/>
              <a:gd name="T56" fmla="*/ 176 w 669"/>
              <a:gd name="T57" fmla="*/ 208 h 568"/>
              <a:gd name="T58" fmla="*/ 267 w 669"/>
              <a:gd name="T59" fmla="*/ 26 h 568"/>
              <a:gd name="T60" fmla="*/ 483 w 669"/>
              <a:gd name="T61" fmla="*/ 58 h 568"/>
              <a:gd name="T62" fmla="*/ 530 w 669"/>
              <a:gd name="T63" fmla="*/ 109 h 568"/>
              <a:gd name="T64" fmla="*/ 525 w 669"/>
              <a:gd name="T65" fmla="*/ 197 h 568"/>
              <a:gd name="T66" fmla="*/ 520 w 669"/>
              <a:gd name="T67" fmla="*/ 227 h 568"/>
              <a:gd name="T68" fmla="*/ 498 w 669"/>
              <a:gd name="T69" fmla="*/ 269 h 568"/>
              <a:gd name="T70" fmla="*/ 482 w 669"/>
              <a:gd name="T71" fmla="*/ 287 h 568"/>
              <a:gd name="T72" fmla="*/ 483 w 669"/>
              <a:gd name="T73" fmla="*/ 345 h 568"/>
              <a:gd name="T74" fmla="*/ 575 w 669"/>
              <a:gd name="T75" fmla="*/ 406 h 568"/>
              <a:gd name="T76" fmla="*/ 493 w 669"/>
              <a:gd name="T77" fmla="*/ 469 h 568"/>
              <a:gd name="T78" fmla="*/ 347 w 669"/>
              <a:gd name="T79" fmla="*/ 385 h 568"/>
              <a:gd name="T80" fmla="*/ 362 w 669"/>
              <a:gd name="T81" fmla="*/ 314 h 568"/>
              <a:gd name="T82" fmla="*/ 399 w 669"/>
              <a:gd name="T83" fmla="*/ 231 h 568"/>
              <a:gd name="T84" fmla="*/ 384 w 669"/>
              <a:gd name="T85" fmla="*/ 54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69" h="568">
                <a:moveTo>
                  <a:pt x="266" y="0"/>
                </a:moveTo>
                <a:cubicBezTo>
                  <a:pt x="204" y="1"/>
                  <a:pt x="164" y="26"/>
                  <a:pt x="147" y="66"/>
                </a:cubicBezTo>
                <a:cubicBezTo>
                  <a:pt x="131" y="103"/>
                  <a:pt x="134" y="150"/>
                  <a:pt x="146" y="198"/>
                </a:cubicBezTo>
                <a:cubicBezTo>
                  <a:pt x="140" y="206"/>
                  <a:pt x="135" y="216"/>
                  <a:pt x="137" y="231"/>
                </a:cubicBezTo>
                <a:cubicBezTo>
                  <a:pt x="138" y="245"/>
                  <a:pt x="144" y="257"/>
                  <a:pt x="150" y="267"/>
                </a:cubicBezTo>
                <a:cubicBezTo>
                  <a:pt x="153" y="272"/>
                  <a:pt x="158" y="272"/>
                  <a:pt x="162" y="274"/>
                </a:cubicBezTo>
                <a:cubicBezTo>
                  <a:pt x="164" y="288"/>
                  <a:pt x="168" y="302"/>
                  <a:pt x="174" y="314"/>
                </a:cubicBezTo>
                <a:cubicBezTo>
                  <a:pt x="178" y="321"/>
                  <a:pt x="181" y="327"/>
                  <a:pt x="185" y="332"/>
                </a:cubicBezTo>
                <a:cubicBezTo>
                  <a:pt x="186" y="334"/>
                  <a:pt x="189" y="335"/>
                  <a:pt x="191" y="337"/>
                </a:cubicBezTo>
                <a:cubicBezTo>
                  <a:pt x="191" y="354"/>
                  <a:pt x="191" y="367"/>
                  <a:pt x="190" y="385"/>
                </a:cubicBezTo>
                <a:cubicBezTo>
                  <a:pt x="185" y="395"/>
                  <a:pt x="175" y="404"/>
                  <a:pt x="159" y="412"/>
                </a:cubicBezTo>
                <a:cubicBezTo>
                  <a:pt x="142" y="420"/>
                  <a:pt x="120" y="428"/>
                  <a:pt x="97" y="437"/>
                </a:cubicBezTo>
                <a:cubicBezTo>
                  <a:pt x="75" y="447"/>
                  <a:pt x="52" y="459"/>
                  <a:pt x="34" y="477"/>
                </a:cubicBezTo>
                <a:cubicBezTo>
                  <a:pt x="16" y="495"/>
                  <a:pt x="3" y="521"/>
                  <a:pt x="1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5" y="554"/>
                </a:lnTo>
                <a:cubicBezTo>
                  <a:pt x="533" y="531"/>
                  <a:pt x="526" y="511"/>
                  <a:pt x="516" y="496"/>
                </a:cubicBezTo>
                <a:lnTo>
                  <a:pt x="669" y="496"/>
                </a:lnTo>
                <a:lnTo>
                  <a:pt x="668" y="482"/>
                </a:lnTo>
                <a:cubicBezTo>
                  <a:pt x="666" y="453"/>
                  <a:pt x="655" y="431"/>
                  <a:pt x="640" y="416"/>
                </a:cubicBezTo>
                <a:cubicBezTo>
                  <a:pt x="624" y="400"/>
                  <a:pt x="605" y="390"/>
                  <a:pt x="586" y="382"/>
                </a:cubicBezTo>
                <a:cubicBezTo>
                  <a:pt x="567" y="374"/>
                  <a:pt x="549" y="367"/>
                  <a:pt x="535" y="360"/>
                </a:cubicBezTo>
                <a:cubicBezTo>
                  <a:pt x="521" y="353"/>
                  <a:pt x="513" y="347"/>
                  <a:pt x="510" y="338"/>
                </a:cubicBezTo>
                <a:cubicBezTo>
                  <a:pt x="509" y="325"/>
                  <a:pt x="509" y="313"/>
                  <a:pt x="509" y="300"/>
                </a:cubicBezTo>
                <a:cubicBezTo>
                  <a:pt x="510" y="299"/>
                  <a:pt x="512" y="297"/>
                  <a:pt x="513" y="296"/>
                </a:cubicBezTo>
                <a:cubicBezTo>
                  <a:pt x="517" y="291"/>
                  <a:pt x="520" y="286"/>
                  <a:pt x="522" y="281"/>
                </a:cubicBezTo>
                <a:cubicBezTo>
                  <a:pt x="527" y="271"/>
                  <a:pt x="530" y="259"/>
                  <a:pt x="532" y="248"/>
                </a:cubicBezTo>
                <a:cubicBezTo>
                  <a:pt x="536" y="246"/>
                  <a:pt x="540" y="245"/>
                  <a:pt x="543" y="242"/>
                </a:cubicBezTo>
                <a:cubicBezTo>
                  <a:pt x="548" y="234"/>
                  <a:pt x="552" y="224"/>
                  <a:pt x="554" y="210"/>
                </a:cubicBezTo>
                <a:cubicBezTo>
                  <a:pt x="555" y="199"/>
                  <a:pt x="550" y="190"/>
                  <a:pt x="546" y="183"/>
                </a:cubicBezTo>
                <a:cubicBezTo>
                  <a:pt x="552" y="164"/>
                  <a:pt x="558" y="136"/>
                  <a:pt x="556" y="107"/>
                </a:cubicBezTo>
                <a:cubicBezTo>
                  <a:pt x="555" y="90"/>
                  <a:pt x="551" y="74"/>
                  <a:pt x="541" y="60"/>
                </a:cubicBezTo>
                <a:cubicBezTo>
                  <a:pt x="531" y="47"/>
                  <a:pt x="516" y="37"/>
                  <a:pt x="496" y="34"/>
                </a:cubicBezTo>
                <a:cubicBezTo>
                  <a:pt x="483" y="20"/>
                  <a:pt x="464" y="13"/>
                  <a:pt x="440" y="13"/>
                </a:cubicBezTo>
                <a:lnTo>
                  <a:pt x="440" y="13"/>
                </a:lnTo>
                <a:cubicBezTo>
                  <a:pt x="407" y="14"/>
                  <a:pt x="382" y="22"/>
                  <a:pt x="364" y="36"/>
                </a:cubicBezTo>
                <a:cubicBezTo>
                  <a:pt x="356" y="31"/>
                  <a:pt x="346" y="27"/>
                  <a:pt x="335" y="25"/>
                </a:cubicBezTo>
                <a:cubicBezTo>
                  <a:pt x="321" y="7"/>
                  <a:pt x="296" y="0"/>
                  <a:pt x="267" y="0"/>
                </a:cubicBezTo>
                <a:lnTo>
                  <a:pt x="266" y="0"/>
                </a:lnTo>
                <a:close/>
                <a:moveTo>
                  <a:pt x="267" y="26"/>
                </a:moveTo>
                <a:cubicBezTo>
                  <a:pt x="294" y="26"/>
                  <a:pt x="311" y="34"/>
                  <a:pt x="316" y="43"/>
                </a:cubicBezTo>
                <a:lnTo>
                  <a:pt x="319" y="49"/>
                </a:lnTo>
                <a:lnTo>
                  <a:pt x="326" y="50"/>
                </a:lnTo>
                <a:cubicBezTo>
                  <a:pt x="344" y="52"/>
                  <a:pt x="355" y="60"/>
                  <a:pt x="363" y="70"/>
                </a:cubicBezTo>
                <a:cubicBezTo>
                  <a:pt x="370" y="80"/>
                  <a:pt x="374" y="95"/>
                  <a:pt x="375" y="111"/>
                </a:cubicBezTo>
                <a:cubicBezTo>
                  <a:pt x="378" y="143"/>
                  <a:pt x="369" y="180"/>
                  <a:pt x="363" y="198"/>
                </a:cubicBezTo>
                <a:lnTo>
                  <a:pt x="360" y="208"/>
                </a:lnTo>
                <a:lnTo>
                  <a:pt x="369" y="213"/>
                </a:lnTo>
                <a:cubicBezTo>
                  <a:pt x="368" y="213"/>
                  <a:pt x="374" y="217"/>
                  <a:pt x="373" y="228"/>
                </a:cubicBezTo>
                <a:cubicBezTo>
                  <a:pt x="371" y="241"/>
                  <a:pt x="368" y="248"/>
                  <a:pt x="365" y="251"/>
                </a:cubicBezTo>
                <a:cubicBezTo>
                  <a:pt x="363" y="254"/>
                  <a:pt x="362" y="254"/>
                  <a:pt x="361" y="254"/>
                </a:cubicBezTo>
                <a:lnTo>
                  <a:pt x="351" y="255"/>
                </a:lnTo>
                <a:lnTo>
                  <a:pt x="349" y="266"/>
                </a:lnTo>
                <a:cubicBezTo>
                  <a:pt x="348" y="277"/>
                  <a:pt x="343" y="291"/>
                  <a:pt x="338" y="302"/>
                </a:cubicBezTo>
                <a:cubicBezTo>
                  <a:pt x="335" y="308"/>
                  <a:pt x="333" y="312"/>
                  <a:pt x="330" y="316"/>
                </a:cubicBezTo>
                <a:cubicBezTo>
                  <a:pt x="328" y="319"/>
                  <a:pt x="325" y="321"/>
                  <a:pt x="326" y="320"/>
                </a:cubicBezTo>
                <a:lnTo>
                  <a:pt x="319" y="324"/>
                </a:lnTo>
                <a:lnTo>
                  <a:pt x="319" y="332"/>
                </a:lnTo>
                <a:cubicBezTo>
                  <a:pt x="319" y="351"/>
                  <a:pt x="318" y="367"/>
                  <a:pt x="320" y="389"/>
                </a:cubicBezTo>
                <a:lnTo>
                  <a:pt x="321" y="391"/>
                </a:lnTo>
                <a:lnTo>
                  <a:pt x="321" y="393"/>
                </a:lnTo>
                <a:cubicBezTo>
                  <a:pt x="329" y="413"/>
                  <a:pt x="346" y="426"/>
                  <a:pt x="366" y="436"/>
                </a:cubicBezTo>
                <a:cubicBezTo>
                  <a:pt x="385" y="445"/>
                  <a:pt x="407" y="453"/>
                  <a:pt x="428" y="462"/>
                </a:cubicBezTo>
                <a:cubicBezTo>
                  <a:pt x="446" y="469"/>
                  <a:pt x="462" y="478"/>
                  <a:pt x="475" y="489"/>
                </a:cubicBezTo>
                <a:cubicBezTo>
                  <a:pt x="477" y="492"/>
                  <a:pt x="479" y="494"/>
                  <a:pt x="482" y="495"/>
                </a:cubicBezTo>
                <a:cubicBezTo>
                  <a:pt x="482" y="495"/>
                  <a:pt x="482" y="495"/>
                  <a:pt x="483" y="496"/>
                </a:cubicBezTo>
                <a:cubicBezTo>
                  <a:pt x="494" y="507"/>
                  <a:pt x="501" y="522"/>
                  <a:pt x="505" y="541"/>
                </a:cubicBezTo>
                <a:lnTo>
                  <a:pt x="31" y="541"/>
                </a:lnTo>
                <a:cubicBezTo>
                  <a:pt x="35" y="522"/>
                  <a:pt x="42" y="507"/>
                  <a:pt x="53" y="496"/>
                </a:cubicBezTo>
                <a:cubicBezTo>
                  <a:pt x="67" y="481"/>
                  <a:pt x="87" y="471"/>
                  <a:pt x="108" y="462"/>
                </a:cubicBezTo>
                <a:cubicBezTo>
                  <a:pt x="129" y="453"/>
                  <a:pt x="151" y="445"/>
                  <a:pt x="171" y="436"/>
                </a:cubicBezTo>
                <a:cubicBezTo>
                  <a:pt x="190" y="426"/>
                  <a:pt x="208" y="413"/>
                  <a:pt x="215" y="393"/>
                </a:cubicBezTo>
                <a:lnTo>
                  <a:pt x="216" y="391"/>
                </a:lnTo>
                <a:lnTo>
                  <a:pt x="216" y="389"/>
                </a:lnTo>
                <a:cubicBezTo>
                  <a:pt x="218" y="367"/>
                  <a:pt x="217" y="351"/>
                  <a:pt x="217" y="332"/>
                </a:cubicBezTo>
                <a:lnTo>
                  <a:pt x="217" y="324"/>
                </a:lnTo>
                <a:lnTo>
                  <a:pt x="210" y="320"/>
                </a:lnTo>
                <a:cubicBezTo>
                  <a:pt x="211" y="321"/>
                  <a:pt x="209" y="319"/>
                  <a:pt x="206" y="316"/>
                </a:cubicBezTo>
                <a:cubicBezTo>
                  <a:pt x="204" y="312"/>
                  <a:pt x="201" y="307"/>
                  <a:pt x="198" y="302"/>
                </a:cubicBezTo>
                <a:cubicBezTo>
                  <a:pt x="192" y="291"/>
                  <a:pt x="188" y="277"/>
                  <a:pt x="186" y="266"/>
                </a:cubicBezTo>
                <a:lnTo>
                  <a:pt x="185" y="255"/>
                </a:lnTo>
                <a:lnTo>
                  <a:pt x="174" y="254"/>
                </a:lnTo>
                <a:cubicBezTo>
                  <a:pt x="174" y="254"/>
                  <a:pt x="173" y="254"/>
                  <a:pt x="171" y="251"/>
                </a:cubicBezTo>
                <a:cubicBezTo>
                  <a:pt x="168" y="248"/>
                  <a:pt x="165" y="241"/>
                  <a:pt x="163" y="228"/>
                </a:cubicBezTo>
                <a:cubicBezTo>
                  <a:pt x="161" y="222"/>
                  <a:pt x="166" y="217"/>
                  <a:pt x="167" y="213"/>
                </a:cubicBezTo>
                <a:lnTo>
                  <a:pt x="176" y="208"/>
                </a:lnTo>
                <a:lnTo>
                  <a:pt x="173" y="198"/>
                </a:lnTo>
                <a:cubicBezTo>
                  <a:pt x="161" y="150"/>
                  <a:pt x="159" y="106"/>
                  <a:pt x="172" y="76"/>
                </a:cubicBezTo>
                <a:cubicBezTo>
                  <a:pt x="185" y="46"/>
                  <a:pt x="211" y="27"/>
                  <a:pt x="267" y="26"/>
                </a:cubicBezTo>
                <a:close/>
                <a:moveTo>
                  <a:pt x="440" y="40"/>
                </a:moveTo>
                <a:cubicBezTo>
                  <a:pt x="463" y="40"/>
                  <a:pt x="476" y="46"/>
                  <a:pt x="480" y="53"/>
                </a:cubicBezTo>
                <a:lnTo>
                  <a:pt x="483" y="58"/>
                </a:lnTo>
                <a:lnTo>
                  <a:pt x="490" y="59"/>
                </a:lnTo>
                <a:cubicBezTo>
                  <a:pt x="505" y="61"/>
                  <a:pt x="513" y="67"/>
                  <a:pt x="519" y="76"/>
                </a:cubicBezTo>
                <a:cubicBezTo>
                  <a:pt x="525" y="84"/>
                  <a:pt x="529" y="96"/>
                  <a:pt x="530" y="109"/>
                </a:cubicBezTo>
                <a:cubicBezTo>
                  <a:pt x="532" y="135"/>
                  <a:pt x="524" y="167"/>
                  <a:pt x="519" y="181"/>
                </a:cubicBezTo>
                <a:lnTo>
                  <a:pt x="516" y="191"/>
                </a:lnTo>
                <a:lnTo>
                  <a:pt x="525" y="197"/>
                </a:lnTo>
                <a:cubicBezTo>
                  <a:pt x="524" y="196"/>
                  <a:pt x="528" y="198"/>
                  <a:pt x="527" y="207"/>
                </a:cubicBezTo>
                <a:cubicBezTo>
                  <a:pt x="527" y="214"/>
                  <a:pt x="524" y="219"/>
                  <a:pt x="522" y="225"/>
                </a:cubicBezTo>
                <a:cubicBezTo>
                  <a:pt x="520" y="227"/>
                  <a:pt x="519" y="227"/>
                  <a:pt x="520" y="227"/>
                </a:cubicBezTo>
                <a:lnTo>
                  <a:pt x="509" y="228"/>
                </a:lnTo>
                <a:lnTo>
                  <a:pt x="508" y="239"/>
                </a:lnTo>
                <a:cubicBezTo>
                  <a:pt x="507" y="248"/>
                  <a:pt x="503" y="260"/>
                  <a:pt x="498" y="269"/>
                </a:cubicBezTo>
                <a:cubicBezTo>
                  <a:pt x="496" y="273"/>
                  <a:pt x="494" y="277"/>
                  <a:pt x="492" y="280"/>
                </a:cubicBezTo>
                <a:cubicBezTo>
                  <a:pt x="490" y="283"/>
                  <a:pt x="488" y="284"/>
                  <a:pt x="489" y="283"/>
                </a:cubicBezTo>
                <a:lnTo>
                  <a:pt x="482" y="287"/>
                </a:lnTo>
                <a:lnTo>
                  <a:pt x="482" y="295"/>
                </a:lnTo>
                <a:cubicBezTo>
                  <a:pt x="482" y="311"/>
                  <a:pt x="482" y="325"/>
                  <a:pt x="483" y="344"/>
                </a:cubicBezTo>
                <a:lnTo>
                  <a:pt x="483" y="345"/>
                </a:lnTo>
                <a:lnTo>
                  <a:pt x="484" y="347"/>
                </a:lnTo>
                <a:cubicBezTo>
                  <a:pt x="491" y="365"/>
                  <a:pt x="506" y="376"/>
                  <a:pt x="523" y="384"/>
                </a:cubicBezTo>
                <a:cubicBezTo>
                  <a:pt x="539" y="392"/>
                  <a:pt x="558" y="399"/>
                  <a:pt x="575" y="406"/>
                </a:cubicBezTo>
                <a:cubicBezTo>
                  <a:pt x="593" y="414"/>
                  <a:pt x="609" y="422"/>
                  <a:pt x="621" y="434"/>
                </a:cubicBezTo>
                <a:cubicBezTo>
                  <a:pt x="629" y="443"/>
                  <a:pt x="635" y="455"/>
                  <a:pt x="638" y="469"/>
                </a:cubicBezTo>
                <a:lnTo>
                  <a:pt x="493" y="469"/>
                </a:lnTo>
                <a:cubicBezTo>
                  <a:pt x="477" y="455"/>
                  <a:pt x="458" y="445"/>
                  <a:pt x="439" y="437"/>
                </a:cubicBezTo>
                <a:cubicBezTo>
                  <a:pt x="417" y="428"/>
                  <a:pt x="395" y="420"/>
                  <a:pt x="378" y="412"/>
                </a:cubicBezTo>
                <a:cubicBezTo>
                  <a:pt x="361" y="404"/>
                  <a:pt x="351" y="395"/>
                  <a:pt x="347" y="385"/>
                </a:cubicBezTo>
                <a:cubicBezTo>
                  <a:pt x="345" y="367"/>
                  <a:pt x="346" y="353"/>
                  <a:pt x="346" y="337"/>
                </a:cubicBezTo>
                <a:cubicBezTo>
                  <a:pt x="348" y="335"/>
                  <a:pt x="350" y="334"/>
                  <a:pt x="352" y="331"/>
                </a:cubicBezTo>
                <a:cubicBezTo>
                  <a:pt x="355" y="326"/>
                  <a:pt x="359" y="320"/>
                  <a:pt x="362" y="314"/>
                </a:cubicBezTo>
                <a:cubicBezTo>
                  <a:pt x="368" y="302"/>
                  <a:pt x="372" y="288"/>
                  <a:pt x="374" y="274"/>
                </a:cubicBezTo>
                <a:cubicBezTo>
                  <a:pt x="378" y="272"/>
                  <a:pt x="383" y="272"/>
                  <a:pt x="386" y="267"/>
                </a:cubicBezTo>
                <a:cubicBezTo>
                  <a:pt x="393" y="259"/>
                  <a:pt x="397" y="247"/>
                  <a:pt x="399" y="231"/>
                </a:cubicBezTo>
                <a:cubicBezTo>
                  <a:pt x="401" y="216"/>
                  <a:pt x="396" y="206"/>
                  <a:pt x="390" y="199"/>
                </a:cubicBezTo>
                <a:cubicBezTo>
                  <a:pt x="396" y="178"/>
                  <a:pt x="405" y="144"/>
                  <a:pt x="402" y="109"/>
                </a:cubicBezTo>
                <a:cubicBezTo>
                  <a:pt x="398" y="88"/>
                  <a:pt x="395" y="68"/>
                  <a:pt x="384" y="54"/>
                </a:cubicBezTo>
                <a:cubicBezTo>
                  <a:pt x="397" y="46"/>
                  <a:pt x="415" y="40"/>
                  <a:pt x="440" y="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D03D15C-34A7-C44B-B66C-6BA751142DBC}"/>
              </a:ext>
            </a:extLst>
          </p:cNvPr>
          <p:cNvSpPr txBox="1"/>
          <p:nvPr/>
        </p:nvSpPr>
        <p:spPr>
          <a:xfrm>
            <a:off x="1511340" y="4564089"/>
            <a:ext cx="1416900" cy="259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800" b="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13:00 ~ 15:00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E5264B-87B9-CB58-E0D6-925F5DD6647A}"/>
              </a:ext>
            </a:extLst>
          </p:cNvPr>
          <p:cNvSpPr txBox="1"/>
          <p:nvPr/>
        </p:nvSpPr>
        <p:spPr>
          <a:xfrm>
            <a:off x="3005061" y="4562066"/>
            <a:ext cx="2736303" cy="258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차량배정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16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        운전자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          동승자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Car">
            <a:extLst>
              <a:ext uri="{FF2B5EF4-FFF2-40B4-BE49-F238E27FC236}">
                <a16:creationId xmlns:a16="http://schemas.microsoft.com/office/drawing/2014/main" id="{FAC1378B-1D98-10EE-9043-79A49CD4821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880930" y="4666985"/>
            <a:ext cx="163513" cy="90488"/>
          </a:xfrm>
          <a:custGeom>
            <a:avLst/>
            <a:gdLst>
              <a:gd name="T0" fmla="*/ 151 w 667"/>
              <a:gd name="T1" fmla="*/ 21 h 373"/>
              <a:gd name="T2" fmla="*/ 104 w 667"/>
              <a:gd name="T3" fmla="*/ 94 h 373"/>
              <a:gd name="T4" fmla="*/ 53 w 667"/>
              <a:gd name="T5" fmla="*/ 106 h 373"/>
              <a:gd name="T6" fmla="*/ 0 w 667"/>
              <a:gd name="T7" fmla="*/ 160 h 373"/>
              <a:gd name="T8" fmla="*/ 13 w 667"/>
              <a:gd name="T9" fmla="*/ 297 h 373"/>
              <a:gd name="T10" fmla="*/ 68 w 667"/>
              <a:gd name="T11" fmla="*/ 306 h 373"/>
              <a:gd name="T12" fmla="*/ 225 w 667"/>
              <a:gd name="T13" fmla="*/ 306 h 373"/>
              <a:gd name="T14" fmla="*/ 520 w 667"/>
              <a:gd name="T15" fmla="*/ 373 h 373"/>
              <a:gd name="T16" fmla="*/ 627 w 667"/>
              <a:gd name="T17" fmla="*/ 306 h 373"/>
              <a:gd name="T18" fmla="*/ 667 w 667"/>
              <a:gd name="T19" fmla="*/ 186 h 373"/>
              <a:gd name="T20" fmla="*/ 610 w 667"/>
              <a:gd name="T21" fmla="*/ 136 h 373"/>
              <a:gd name="T22" fmla="*/ 509 w 667"/>
              <a:gd name="T23" fmla="*/ 107 h 373"/>
              <a:gd name="T24" fmla="*/ 468 w 667"/>
              <a:gd name="T25" fmla="*/ 69 h 373"/>
              <a:gd name="T26" fmla="*/ 373 w 667"/>
              <a:gd name="T27" fmla="*/ 0 h 373"/>
              <a:gd name="T28" fmla="*/ 188 w 667"/>
              <a:gd name="T29" fmla="*/ 26 h 373"/>
              <a:gd name="T30" fmla="*/ 280 w 667"/>
              <a:gd name="T31" fmla="*/ 106 h 373"/>
              <a:gd name="T32" fmla="*/ 150 w 667"/>
              <a:gd name="T33" fmla="*/ 73 h 373"/>
              <a:gd name="T34" fmla="*/ 188 w 667"/>
              <a:gd name="T35" fmla="*/ 26 h 373"/>
              <a:gd name="T36" fmla="*/ 373 w 667"/>
              <a:gd name="T37" fmla="*/ 26 h 373"/>
              <a:gd name="T38" fmla="*/ 448 w 667"/>
              <a:gd name="T39" fmla="*/ 87 h 373"/>
              <a:gd name="T40" fmla="*/ 307 w 667"/>
              <a:gd name="T41" fmla="*/ 106 h 373"/>
              <a:gd name="T42" fmla="*/ 53 w 667"/>
              <a:gd name="T43" fmla="*/ 133 h 373"/>
              <a:gd name="T44" fmla="*/ 505 w 667"/>
              <a:gd name="T45" fmla="*/ 133 h 373"/>
              <a:gd name="T46" fmla="*/ 632 w 667"/>
              <a:gd name="T47" fmla="*/ 178 h 373"/>
              <a:gd name="T48" fmla="*/ 640 w 667"/>
              <a:gd name="T49" fmla="*/ 266 h 373"/>
              <a:gd name="T50" fmla="*/ 599 w 667"/>
              <a:gd name="T51" fmla="*/ 280 h 373"/>
              <a:gd name="T52" fmla="*/ 441 w 667"/>
              <a:gd name="T53" fmla="*/ 280 h 373"/>
              <a:gd name="T54" fmla="*/ 147 w 667"/>
              <a:gd name="T55" fmla="*/ 213 h 373"/>
              <a:gd name="T56" fmla="*/ 40 w 667"/>
              <a:gd name="T57" fmla="*/ 280 h 373"/>
              <a:gd name="T58" fmla="*/ 27 w 667"/>
              <a:gd name="T59" fmla="*/ 160 h 373"/>
              <a:gd name="T60" fmla="*/ 53 w 667"/>
              <a:gd name="T61" fmla="*/ 133 h 373"/>
              <a:gd name="T62" fmla="*/ 200 w 667"/>
              <a:gd name="T63" fmla="*/ 293 h 373"/>
              <a:gd name="T64" fmla="*/ 93 w 667"/>
              <a:gd name="T65" fmla="*/ 293 h 373"/>
              <a:gd name="T66" fmla="*/ 520 w 667"/>
              <a:gd name="T67" fmla="*/ 240 h 373"/>
              <a:gd name="T68" fmla="*/ 520 w 667"/>
              <a:gd name="T69" fmla="*/ 346 h 373"/>
              <a:gd name="T70" fmla="*/ 520 w 667"/>
              <a:gd name="T71" fmla="*/ 24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7" h="373">
                <a:moveTo>
                  <a:pt x="188" y="0"/>
                </a:moveTo>
                <a:cubicBezTo>
                  <a:pt x="172" y="0"/>
                  <a:pt x="160" y="10"/>
                  <a:pt x="151" y="21"/>
                </a:cubicBezTo>
                <a:cubicBezTo>
                  <a:pt x="142" y="33"/>
                  <a:pt x="134" y="47"/>
                  <a:pt x="127" y="60"/>
                </a:cubicBezTo>
                <a:cubicBezTo>
                  <a:pt x="120" y="73"/>
                  <a:pt x="112" y="85"/>
                  <a:pt x="104" y="94"/>
                </a:cubicBezTo>
                <a:cubicBezTo>
                  <a:pt x="96" y="102"/>
                  <a:pt x="89" y="106"/>
                  <a:pt x="80" y="106"/>
                </a:cubicBezTo>
                <a:lnTo>
                  <a:pt x="53" y="106"/>
                </a:lnTo>
                <a:cubicBezTo>
                  <a:pt x="40" y="106"/>
                  <a:pt x="27" y="109"/>
                  <a:pt x="16" y="119"/>
                </a:cubicBezTo>
                <a:cubicBezTo>
                  <a:pt x="6" y="128"/>
                  <a:pt x="0" y="142"/>
                  <a:pt x="0" y="160"/>
                </a:cubicBezTo>
                <a:lnTo>
                  <a:pt x="0" y="270"/>
                </a:lnTo>
                <a:cubicBezTo>
                  <a:pt x="0" y="281"/>
                  <a:pt x="5" y="291"/>
                  <a:pt x="13" y="297"/>
                </a:cubicBezTo>
                <a:cubicBezTo>
                  <a:pt x="21" y="303"/>
                  <a:pt x="30" y="306"/>
                  <a:pt x="40" y="306"/>
                </a:cubicBezTo>
                <a:lnTo>
                  <a:pt x="68" y="306"/>
                </a:lnTo>
                <a:cubicBezTo>
                  <a:pt x="74" y="344"/>
                  <a:pt x="107" y="373"/>
                  <a:pt x="147" y="373"/>
                </a:cubicBezTo>
                <a:cubicBezTo>
                  <a:pt x="186" y="373"/>
                  <a:pt x="219" y="344"/>
                  <a:pt x="225" y="306"/>
                </a:cubicBezTo>
                <a:lnTo>
                  <a:pt x="441" y="306"/>
                </a:lnTo>
                <a:cubicBezTo>
                  <a:pt x="448" y="344"/>
                  <a:pt x="480" y="373"/>
                  <a:pt x="520" y="373"/>
                </a:cubicBezTo>
                <a:cubicBezTo>
                  <a:pt x="559" y="373"/>
                  <a:pt x="592" y="344"/>
                  <a:pt x="599" y="306"/>
                </a:cubicBezTo>
                <a:lnTo>
                  <a:pt x="627" y="306"/>
                </a:lnTo>
                <a:cubicBezTo>
                  <a:pt x="649" y="306"/>
                  <a:pt x="667" y="288"/>
                  <a:pt x="667" y="266"/>
                </a:cubicBezTo>
                <a:lnTo>
                  <a:pt x="667" y="186"/>
                </a:lnTo>
                <a:cubicBezTo>
                  <a:pt x="667" y="173"/>
                  <a:pt x="658" y="164"/>
                  <a:pt x="648" y="156"/>
                </a:cubicBezTo>
                <a:cubicBezTo>
                  <a:pt x="638" y="149"/>
                  <a:pt x="625" y="142"/>
                  <a:pt x="610" y="136"/>
                </a:cubicBezTo>
                <a:cubicBezTo>
                  <a:pt x="581" y="124"/>
                  <a:pt x="544" y="114"/>
                  <a:pt x="511" y="107"/>
                </a:cubicBezTo>
                <a:cubicBezTo>
                  <a:pt x="510" y="107"/>
                  <a:pt x="510" y="107"/>
                  <a:pt x="509" y="107"/>
                </a:cubicBezTo>
                <a:cubicBezTo>
                  <a:pt x="509" y="107"/>
                  <a:pt x="501" y="102"/>
                  <a:pt x="494" y="95"/>
                </a:cubicBezTo>
                <a:cubicBezTo>
                  <a:pt x="486" y="88"/>
                  <a:pt x="477" y="79"/>
                  <a:pt x="468" y="69"/>
                </a:cubicBezTo>
                <a:cubicBezTo>
                  <a:pt x="457" y="57"/>
                  <a:pt x="446" y="43"/>
                  <a:pt x="436" y="30"/>
                </a:cubicBezTo>
                <a:cubicBezTo>
                  <a:pt x="423" y="17"/>
                  <a:pt x="404" y="0"/>
                  <a:pt x="373" y="0"/>
                </a:cubicBezTo>
                <a:lnTo>
                  <a:pt x="188" y="0"/>
                </a:lnTo>
                <a:close/>
                <a:moveTo>
                  <a:pt x="188" y="26"/>
                </a:moveTo>
                <a:lnTo>
                  <a:pt x="280" y="26"/>
                </a:lnTo>
                <a:lnTo>
                  <a:pt x="280" y="106"/>
                </a:lnTo>
                <a:lnTo>
                  <a:pt x="129" y="106"/>
                </a:lnTo>
                <a:cubicBezTo>
                  <a:pt x="137" y="96"/>
                  <a:pt x="144" y="84"/>
                  <a:pt x="150" y="73"/>
                </a:cubicBezTo>
                <a:cubicBezTo>
                  <a:pt x="158" y="59"/>
                  <a:pt x="165" y="46"/>
                  <a:pt x="172" y="38"/>
                </a:cubicBezTo>
                <a:cubicBezTo>
                  <a:pt x="178" y="29"/>
                  <a:pt x="183" y="26"/>
                  <a:pt x="188" y="26"/>
                </a:cubicBezTo>
                <a:close/>
                <a:moveTo>
                  <a:pt x="307" y="26"/>
                </a:moveTo>
                <a:lnTo>
                  <a:pt x="373" y="26"/>
                </a:lnTo>
                <a:cubicBezTo>
                  <a:pt x="395" y="26"/>
                  <a:pt x="404" y="36"/>
                  <a:pt x="417" y="49"/>
                </a:cubicBezTo>
                <a:cubicBezTo>
                  <a:pt x="418" y="50"/>
                  <a:pt x="431" y="67"/>
                  <a:pt x="448" y="87"/>
                </a:cubicBezTo>
                <a:cubicBezTo>
                  <a:pt x="454" y="93"/>
                  <a:pt x="460" y="100"/>
                  <a:pt x="467" y="106"/>
                </a:cubicBezTo>
                <a:lnTo>
                  <a:pt x="307" y="106"/>
                </a:lnTo>
                <a:lnTo>
                  <a:pt x="307" y="26"/>
                </a:lnTo>
                <a:close/>
                <a:moveTo>
                  <a:pt x="53" y="133"/>
                </a:moveTo>
                <a:lnTo>
                  <a:pt x="80" y="133"/>
                </a:lnTo>
                <a:lnTo>
                  <a:pt x="505" y="133"/>
                </a:lnTo>
                <a:cubicBezTo>
                  <a:pt x="537" y="139"/>
                  <a:pt x="573" y="150"/>
                  <a:pt x="600" y="161"/>
                </a:cubicBezTo>
                <a:cubicBezTo>
                  <a:pt x="613" y="166"/>
                  <a:pt x="625" y="172"/>
                  <a:pt x="632" y="178"/>
                </a:cubicBezTo>
                <a:cubicBezTo>
                  <a:pt x="639" y="183"/>
                  <a:pt x="640" y="187"/>
                  <a:pt x="640" y="186"/>
                </a:cubicBezTo>
                <a:lnTo>
                  <a:pt x="640" y="266"/>
                </a:lnTo>
                <a:cubicBezTo>
                  <a:pt x="640" y="273"/>
                  <a:pt x="633" y="280"/>
                  <a:pt x="627" y="280"/>
                </a:cubicBezTo>
                <a:lnTo>
                  <a:pt x="599" y="280"/>
                </a:lnTo>
                <a:cubicBezTo>
                  <a:pt x="592" y="242"/>
                  <a:pt x="559" y="213"/>
                  <a:pt x="520" y="213"/>
                </a:cubicBezTo>
                <a:cubicBezTo>
                  <a:pt x="480" y="213"/>
                  <a:pt x="448" y="242"/>
                  <a:pt x="441" y="280"/>
                </a:cubicBezTo>
                <a:lnTo>
                  <a:pt x="225" y="280"/>
                </a:lnTo>
                <a:cubicBezTo>
                  <a:pt x="219" y="242"/>
                  <a:pt x="186" y="213"/>
                  <a:pt x="147" y="213"/>
                </a:cubicBezTo>
                <a:cubicBezTo>
                  <a:pt x="107" y="213"/>
                  <a:pt x="74" y="242"/>
                  <a:pt x="68" y="280"/>
                </a:cubicBezTo>
                <a:lnTo>
                  <a:pt x="40" y="280"/>
                </a:lnTo>
                <a:cubicBezTo>
                  <a:pt x="30" y="280"/>
                  <a:pt x="27" y="275"/>
                  <a:pt x="27" y="270"/>
                </a:cubicBezTo>
                <a:lnTo>
                  <a:pt x="27" y="160"/>
                </a:lnTo>
                <a:cubicBezTo>
                  <a:pt x="27" y="147"/>
                  <a:pt x="30" y="142"/>
                  <a:pt x="34" y="139"/>
                </a:cubicBezTo>
                <a:cubicBezTo>
                  <a:pt x="38" y="135"/>
                  <a:pt x="44" y="133"/>
                  <a:pt x="53" y="133"/>
                </a:cubicBezTo>
                <a:close/>
                <a:moveTo>
                  <a:pt x="147" y="240"/>
                </a:moveTo>
                <a:cubicBezTo>
                  <a:pt x="176" y="240"/>
                  <a:pt x="200" y="263"/>
                  <a:pt x="200" y="293"/>
                </a:cubicBezTo>
                <a:cubicBezTo>
                  <a:pt x="200" y="323"/>
                  <a:pt x="176" y="346"/>
                  <a:pt x="147" y="346"/>
                </a:cubicBezTo>
                <a:cubicBezTo>
                  <a:pt x="117" y="346"/>
                  <a:pt x="93" y="323"/>
                  <a:pt x="93" y="293"/>
                </a:cubicBezTo>
                <a:cubicBezTo>
                  <a:pt x="93" y="263"/>
                  <a:pt x="117" y="240"/>
                  <a:pt x="147" y="240"/>
                </a:cubicBezTo>
                <a:close/>
                <a:moveTo>
                  <a:pt x="520" y="240"/>
                </a:moveTo>
                <a:cubicBezTo>
                  <a:pt x="550" y="240"/>
                  <a:pt x="573" y="263"/>
                  <a:pt x="573" y="293"/>
                </a:cubicBezTo>
                <a:cubicBezTo>
                  <a:pt x="573" y="323"/>
                  <a:pt x="550" y="346"/>
                  <a:pt x="520" y="346"/>
                </a:cubicBezTo>
                <a:cubicBezTo>
                  <a:pt x="490" y="346"/>
                  <a:pt x="467" y="323"/>
                  <a:pt x="467" y="293"/>
                </a:cubicBezTo>
                <a:cubicBezTo>
                  <a:pt x="467" y="263"/>
                  <a:pt x="490" y="240"/>
                  <a:pt x="520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9" name="User">
            <a:extLst>
              <a:ext uri="{FF2B5EF4-FFF2-40B4-BE49-F238E27FC236}">
                <a16:creationId xmlns:a16="http://schemas.microsoft.com/office/drawing/2014/main" id="{78C006F2-C1D7-F75F-C022-43E6D128D3E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876104" y="4668024"/>
            <a:ext cx="85287" cy="90488"/>
          </a:xfrm>
          <a:custGeom>
            <a:avLst/>
            <a:gdLst>
              <a:gd name="T0" fmla="*/ 146 w 535"/>
              <a:gd name="T1" fmla="*/ 66 h 568"/>
              <a:gd name="T2" fmla="*/ 136 w 535"/>
              <a:gd name="T3" fmla="*/ 231 h 568"/>
              <a:gd name="T4" fmla="*/ 161 w 535"/>
              <a:gd name="T5" fmla="*/ 274 h 568"/>
              <a:gd name="T6" fmla="*/ 184 w 535"/>
              <a:gd name="T7" fmla="*/ 332 h 568"/>
              <a:gd name="T8" fmla="*/ 189 w 535"/>
              <a:gd name="T9" fmla="*/ 385 h 568"/>
              <a:gd name="T10" fmla="*/ 97 w 535"/>
              <a:gd name="T11" fmla="*/ 437 h 568"/>
              <a:gd name="T12" fmla="*/ 0 w 535"/>
              <a:gd name="T13" fmla="*/ 554 h 568"/>
              <a:gd name="T14" fmla="*/ 535 w 535"/>
              <a:gd name="T15" fmla="*/ 568 h 568"/>
              <a:gd name="T16" fmla="*/ 501 w 535"/>
              <a:gd name="T17" fmla="*/ 477 h 568"/>
              <a:gd name="T18" fmla="*/ 377 w 535"/>
              <a:gd name="T19" fmla="*/ 412 h 568"/>
              <a:gd name="T20" fmla="*/ 345 w 535"/>
              <a:gd name="T21" fmla="*/ 337 h 568"/>
              <a:gd name="T22" fmla="*/ 361 w 535"/>
              <a:gd name="T23" fmla="*/ 314 h 568"/>
              <a:gd name="T24" fmla="*/ 385 w 535"/>
              <a:gd name="T25" fmla="*/ 267 h 568"/>
              <a:gd name="T26" fmla="*/ 389 w 535"/>
              <a:gd name="T27" fmla="*/ 199 h 568"/>
              <a:gd name="T28" fmla="*/ 383 w 535"/>
              <a:gd name="T29" fmla="*/ 54 h 568"/>
              <a:gd name="T30" fmla="*/ 266 w 535"/>
              <a:gd name="T31" fmla="*/ 0 h 568"/>
              <a:gd name="T32" fmla="*/ 266 w 535"/>
              <a:gd name="T33" fmla="*/ 27 h 568"/>
              <a:gd name="T34" fmla="*/ 319 w 535"/>
              <a:gd name="T35" fmla="*/ 49 h 568"/>
              <a:gd name="T36" fmla="*/ 362 w 535"/>
              <a:gd name="T37" fmla="*/ 70 h 568"/>
              <a:gd name="T38" fmla="*/ 362 w 535"/>
              <a:gd name="T39" fmla="*/ 198 h 568"/>
              <a:gd name="T40" fmla="*/ 368 w 535"/>
              <a:gd name="T41" fmla="*/ 213 h 568"/>
              <a:gd name="T42" fmla="*/ 364 w 535"/>
              <a:gd name="T43" fmla="*/ 251 h 568"/>
              <a:gd name="T44" fmla="*/ 350 w 535"/>
              <a:gd name="T45" fmla="*/ 255 h 568"/>
              <a:gd name="T46" fmla="*/ 337 w 535"/>
              <a:gd name="T47" fmla="*/ 302 h 568"/>
              <a:gd name="T48" fmla="*/ 325 w 535"/>
              <a:gd name="T49" fmla="*/ 320 h 568"/>
              <a:gd name="T50" fmla="*/ 318 w 535"/>
              <a:gd name="T51" fmla="*/ 332 h 568"/>
              <a:gd name="T52" fmla="*/ 320 w 535"/>
              <a:gd name="T53" fmla="*/ 391 h 568"/>
              <a:gd name="T54" fmla="*/ 365 w 535"/>
              <a:gd name="T55" fmla="*/ 436 h 568"/>
              <a:gd name="T56" fmla="*/ 482 w 535"/>
              <a:gd name="T57" fmla="*/ 496 h 568"/>
              <a:gd name="T58" fmla="*/ 30 w 535"/>
              <a:gd name="T59" fmla="*/ 541 h 568"/>
              <a:gd name="T60" fmla="*/ 107 w 535"/>
              <a:gd name="T61" fmla="*/ 462 h 568"/>
              <a:gd name="T62" fmla="*/ 214 w 535"/>
              <a:gd name="T63" fmla="*/ 393 h 568"/>
              <a:gd name="T64" fmla="*/ 215 w 535"/>
              <a:gd name="T65" fmla="*/ 390 h 568"/>
              <a:gd name="T66" fmla="*/ 217 w 535"/>
              <a:gd name="T67" fmla="*/ 324 h 568"/>
              <a:gd name="T68" fmla="*/ 205 w 535"/>
              <a:gd name="T69" fmla="*/ 316 h 568"/>
              <a:gd name="T70" fmla="*/ 186 w 535"/>
              <a:gd name="T71" fmla="*/ 266 h 568"/>
              <a:gd name="T72" fmla="*/ 173 w 535"/>
              <a:gd name="T73" fmla="*/ 254 h 568"/>
              <a:gd name="T74" fmla="*/ 162 w 535"/>
              <a:gd name="T75" fmla="*/ 228 h 568"/>
              <a:gd name="T76" fmla="*/ 175 w 535"/>
              <a:gd name="T77" fmla="*/ 208 h 568"/>
              <a:gd name="T78" fmla="*/ 171 w 535"/>
              <a:gd name="T79" fmla="*/ 76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35" h="568">
                <a:moveTo>
                  <a:pt x="266" y="0"/>
                </a:moveTo>
                <a:cubicBezTo>
                  <a:pt x="203" y="1"/>
                  <a:pt x="163" y="27"/>
                  <a:pt x="146" y="66"/>
                </a:cubicBezTo>
                <a:cubicBezTo>
                  <a:pt x="130" y="103"/>
                  <a:pt x="134" y="150"/>
                  <a:pt x="145" y="199"/>
                </a:cubicBezTo>
                <a:cubicBezTo>
                  <a:pt x="139" y="206"/>
                  <a:pt x="134" y="216"/>
                  <a:pt x="136" y="231"/>
                </a:cubicBezTo>
                <a:cubicBezTo>
                  <a:pt x="137" y="245"/>
                  <a:pt x="143" y="257"/>
                  <a:pt x="149" y="267"/>
                </a:cubicBezTo>
                <a:cubicBezTo>
                  <a:pt x="152" y="272"/>
                  <a:pt x="157" y="272"/>
                  <a:pt x="161" y="274"/>
                </a:cubicBezTo>
                <a:cubicBezTo>
                  <a:pt x="163" y="288"/>
                  <a:pt x="167" y="302"/>
                  <a:pt x="173" y="314"/>
                </a:cubicBezTo>
                <a:cubicBezTo>
                  <a:pt x="177" y="321"/>
                  <a:pt x="180" y="327"/>
                  <a:pt x="184" y="332"/>
                </a:cubicBezTo>
                <a:cubicBezTo>
                  <a:pt x="186" y="334"/>
                  <a:pt x="188" y="335"/>
                  <a:pt x="190" y="337"/>
                </a:cubicBezTo>
                <a:cubicBezTo>
                  <a:pt x="190" y="354"/>
                  <a:pt x="190" y="367"/>
                  <a:pt x="189" y="385"/>
                </a:cubicBezTo>
                <a:cubicBezTo>
                  <a:pt x="184" y="395"/>
                  <a:pt x="174" y="404"/>
                  <a:pt x="158" y="412"/>
                </a:cubicBezTo>
                <a:cubicBezTo>
                  <a:pt x="141" y="420"/>
                  <a:pt x="119" y="428"/>
                  <a:pt x="97" y="437"/>
                </a:cubicBezTo>
                <a:cubicBezTo>
                  <a:pt x="74" y="447"/>
                  <a:pt x="52" y="459"/>
                  <a:pt x="33" y="477"/>
                </a:cubicBezTo>
                <a:cubicBezTo>
                  <a:pt x="15" y="495"/>
                  <a:pt x="2" y="521"/>
                  <a:pt x="0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4" y="554"/>
                </a:lnTo>
                <a:cubicBezTo>
                  <a:pt x="532" y="521"/>
                  <a:pt x="519" y="495"/>
                  <a:pt x="501" y="477"/>
                </a:cubicBezTo>
                <a:cubicBezTo>
                  <a:pt x="483" y="459"/>
                  <a:pt x="460" y="447"/>
                  <a:pt x="438" y="437"/>
                </a:cubicBezTo>
                <a:cubicBezTo>
                  <a:pt x="416" y="428"/>
                  <a:pt x="394" y="420"/>
                  <a:pt x="377" y="412"/>
                </a:cubicBezTo>
                <a:cubicBezTo>
                  <a:pt x="361" y="404"/>
                  <a:pt x="350" y="395"/>
                  <a:pt x="346" y="385"/>
                </a:cubicBezTo>
                <a:cubicBezTo>
                  <a:pt x="345" y="367"/>
                  <a:pt x="345" y="354"/>
                  <a:pt x="345" y="337"/>
                </a:cubicBezTo>
                <a:cubicBezTo>
                  <a:pt x="347" y="335"/>
                  <a:pt x="349" y="334"/>
                  <a:pt x="351" y="332"/>
                </a:cubicBezTo>
                <a:cubicBezTo>
                  <a:pt x="354" y="327"/>
                  <a:pt x="358" y="321"/>
                  <a:pt x="361" y="314"/>
                </a:cubicBezTo>
                <a:cubicBezTo>
                  <a:pt x="367" y="302"/>
                  <a:pt x="371" y="288"/>
                  <a:pt x="373" y="274"/>
                </a:cubicBezTo>
                <a:cubicBezTo>
                  <a:pt x="377" y="272"/>
                  <a:pt x="382" y="272"/>
                  <a:pt x="385" y="267"/>
                </a:cubicBezTo>
                <a:cubicBezTo>
                  <a:pt x="392" y="259"/>
                  <a:pt x="396" y="247"/>
                  <a:pt x="398" y="231"/>
                </a:cubicBezTo>
                <a:cubicBezTo>
                  <a:pt x="400" y="216"/>
                  <a:pt x="395" y="207"/>
                  <a:pt x="389" y="199"/>
                </a:cubicBezTo>
                <a:cubicBezTo>
                  <a:pt x="396" y="178"/>
                  <a:pt x="404" y="144"/>
                  <a:pt x="401" y="109"/>
                </a:cubicBezTo>
                <a:cubicBezTo>
                  <a:pt x="400" y="90"/>
                  <a:pt x="395" y="70"/>
                  <a:pt x="383" y="54"/>
                </a:cubicBezTo>
                <a:cubicBezTo>
                  <a:pt x="373" y="40"/>
                  <a:pt x="356" y="30"/>
                  <a:pt x="334" y="25"/>
                </a:cubicBezTo>
                <a:cubicBezTo>
                  <a:pt x="320" y="7"/>
                  <a:pt x="295" y="0"/>
                  <a:pt x="266" y="0"/>
                </a:cubicBezTo>
                <a:lnTo>
                  <a:pt x="266" y="0"/>
                </a:lnTo>
                <a:close/>
                <a:moveTo>
                  <a:pt x="266" y="27"/>
                </a:moveTo>
                <a:cubicBezTo>
                  <a:pt x="293" y="27"/>
                  <a:pt x="310" y="35"/>
                  <a:pt x="315" y="43"/>
                </a:cubicBezTo>
                <a:lnTo>
                  <a:pt x="319" y="49"/>
                </a:lnTo>
                <a:lnTo>
                  <a:pt x="325" y="50"/>
                </a:lnTo>
                <a:cubicBezTo>
                  <a:pt x="344" y="52"/>
                  <a:pt x="354" y="60"/>
                  <a:pt x="362" y="70"/>
                </a:cubicBezTo>
                <a:cubicBezTo>
                  <a:pt x="369" y="80"/>
                  <a:pt x="373" y="95"/>
                  <a:pt x="374" y="111"/>
                </a:cubicBezTo>
                <a:cubicBezTo>
                  <a:pt x="377" y="143"/>
                  <a:pt x="368" y="180"/>
                  <a:pt x="362" y="198"/>
                </a:cubicBezTo>
                <a:lnTo>
                  <a:pt x="359" y="208"/>
                </a:lnTo>
                <a:lnTo>
                  <a:pt x="368" y="213"/>
                </a:lnTo>
                <a:cubicBezTo>
                  <a:pt x="367" y="213"/>
                  <a:pt x="373" y="217"/>
                  <a:pt x="372" y="228"/>
                </a:cubicBezTo>
                <a:cubicBezTo>
                  <a:pt x="370" y="241"/>
                  <a:pt x="367" y="248"/>
                  <a:pt x="364" y="251"/>
                </a:cubicBezTo>
                <a:cubicBezTo>
                  <a:pt x="362" y="254"/>
                  <a:pt x="361" y="254"/>
                  <a:pt x="361" y="254"/>
                </a:cubicBezTo>
                <a:lnTo>
                  <a:pt x="350" y="255"/>
                </a:lnTo>
                <a:lnTo>
                  <a:pt x="348" y="266"/>
                </a:lnTo>
                <a:cubicBezTo>
                  <a:pt x="347" y="277"/>
                  <a:pt x="343" y="291"/>
                  <a:pt x="337" y="302"/>
                </a:cubicBezTo>
                <a:cubicBezTo>
                  <a:pt x="335" y="308"/>
                  <a:pt x="332" y="313"/>
                  <a:pt x="329" y="316"/>
                </a:cubicBezTo>
                <a:cubicBezTo>
                  <a:pt x="327" y="319"/>
                  <a:pt x="324" y="321"/>
                  <a:pt x="325" y="320"/>
                </a:cubicBezTo>
                <a:lnTo>
                  <a:pt x="318" y="324"/>
                </a:lnTo>
                <a:lnTo>
                  <a:pt x="318" y="332"/>
                </a:lnTo>
                <a:cubicBezTo>
                  <a:pt x="318" y="352"/>
                  <a:pt x="318" y="367"/>
                  <a:pt x="320" y="390"/>
                </a:cubicBezTo>
                <a:lnTo>
                  <a:pt x="320" y="391"/>
                </a:lnTo>
                <a:lnTo>
                  <a:pt x="320" y="393"/>
                </a:lnTo>
                <a:cubicBezTo>
                  <a:pt x="328" y="413"/>
                  <a:pt x="346" y="426"/>
                  <a:pt x="365" y="436"/>
                </a:cubicBezTo>
                <a:cubicBezTo>
                  <a:pt x="384" y="445"/>
                  <a:pt x="406" y="453"/>
                  <a:pt x="427" y="462"/>
                </a:cubicBezTo>
                <a:cubicBezTo>
                  <a:pt x="448" y="471"/>
                  <a:pt x="468" y="481"/>
                  <a:pt x="482" y="496"/>
                </a:cubicBezTo>
                <a:cubicBezTo>
                  <a:pt x="493" y="507"/>
                  <a:pt x="500" y="522"/>
                  <a:pt x="504" y="541"/>
                </a:cubicBezTo>
                <a:lnTo>
                  <a:pt x="30" y="541"/>
                </a:lnTo>
                <a:cubicBezTo>
                  <a:pt x="34" y="522"/>
                  <a:pt x="41" y="507"/>
                  <a:pt x="52" y="496"/>
                </a:cubicBezTo>
                <a:cubicBezTo>
                  <a:pt x="67" y="481"/>
                  <a:pt x="86" y="471"/>
                  <a:pt x="107" y="462"/>
                </a:cubicBezTo>
                <a:cubicBezTo>
                  <a:pt x="128" y="453"/>
                  <a:pt x="150" y="445"/>
                  <a:pt x="170" y="436"/>
                </a:cubicBezTo>
                <a:cubicBezTo>
                  <a:pt x="189" y="426"/>
                  <a:pt x="207" y="413"/>
                  <a:pt x="214" y="393"/>
                </a:cubicBezTo>
                <a:lnTo>
                  <a:pt x="215" y="391"/>
                </a:lnTo>
                <a:lnTo>
                  <a:pt x="215" y="390"/>
                </a:lnTo>
                <a:cubicBezTo>
                  <a:pt x="217" y="367"/>
                  <a:pt x="217" y="352"/>
                  <a:pt x="217" y="332"/>
                </a:cubicBezTo>
                <a:lnTo>
                  <a:pt x="217" y="324"/>
                </a:lnTo>
                <a:lnTo>
                  <a:pt x="209" y="320"/>
                </a:lnTo>
                <a:cubicBezTo>
                  <a:pt x="211" y="321"/>
                  <a:pt x="208" y="319"/>
                  <a:pt x="205" y="316"/>
                </a:cubicBezTo>
                <a:cubicBezTo>
                  <a:pt x="203" y="312"/>
                  <a:pt x="200" y="308"/>
                  <a:pt x="197" y="302"/>
                </a:cubicBezTo>
                <a:cubicBezTo>
                  <a:pt x="192" y="291"/>
                  <a:pt x="187" y="277"/>
                  <a:pt x="186" y="266"/>
                </a:cubicBezTo>
                <a:lnTo>
                  <a:pt x="184" y="255"/>
                </a:lnTo>
                <a:lnTo>
                  <a:pt x="173" y="254"/>
                </a:lnTo>
                <a:cubicBezTo>
                  <a:pt x="173" y="254"/>
                  <a:pt x="172" y="254"/>
                  <a:pt x="170" y="251"/>
                </a:cubicBezTo>
                <a:cubicBezTo>
                  <a:pt x="167" y="248"/>
                  <a:pt x="164" y="241"/>
                  <a:pt x="162" y="228"/>
                </a:cubicBezTo>
                <a:cubicBezTo>
                  <a:pt x="160" y="222"/>
                  <a:pt x="165" y="217"/>
                  <a:pt x="166" y="213"/>
                </a:cubicBezTo>
                <a:lnTo>
                  <a:pt x="175" y="208"/>
                </a:lnTo>
                <a:lnTo>
                  <a:pt x="172" y="199"/>
                </a:lnTo>
                <a:cubicBezTo>
                  <a:pt x="160" y="150"/>
                  <a:pt x="158" y="106"/>
                  <a:pt x="171" y="76"/>
                </a:cubicBezTo>
                <a:cubicBezTo>
                  <a:pt x="184" y="47"/>
                  <a:pt x="210" y="28"/>
                  <a:pt x="266" y="27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0" name="Multipe Users">
            <a:extLst>
              <a:ext uri="{FF2B5EF4-FFF2-40B4-BE49-F238E27FC236}">
                <a16:creationId xmlns:a16="http://schemas.microsoft.com/office/drawing/2014/main" id="{1B6ADE6B-AEC7-3BF9-9B43-EAFDCDFB6F8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706487" y="4666739"/>
            <a:ext cx="107384" cy="90703"/>
          </a:xfrm>
          <a:custGeom>
            <a:avLst/>
            <a:gdLst>
              <a:gd name="T0" fmla="*/ 146 w 669"/>
              <a:gd name="T1" fmla="*/ 198 h 568"/>
              <a:gd name="T2" fmla="*/ 162 w 669"/>
              <a:gd name="T3" fmla="*/ 274 h 568"/>
              <a:gd name="T4" fmla="*/ 191 w 669"/>
              <a:gd name="T5" fmla="*/ 337 h 568"/>
              <a:gd name="T6" fmla="*/ 97 w 669"/>
              <a:gd name="T7" fmla="*/ 437 h 568"/>
              <a:gd name="T8" fmla="*/ 0 w 669"/>
              <a:gd name="T9" fmla="*/ 568 h 568"/>
              <a:gd name="T10" fmla="*/ 516 w 669"/>
              <a:gd name="T11" fmla="*/ 496 h 568"/>
              <a:gd name="T12" fmla="*/ 640 w 669"/>
              <a:gd name="T13" fmla="*/ 416 h 568"/>
              <a:gd name="T14" fmla="*/ 510 w 669"/>
              <a:gd name="T15" fmla="*/ 338 h 568"/>
              <a:gd name="T16" fmla="*/ 522 w 669"/>
              <a:gd name="T17" fmla="*/ 281 h 568"/>
              <a:gd name="T18" fmla="*/ 554 w 669"/>
              <a:gd name="T19" fmla="*/ 210 h 568"/>
              <a:gd name="T20" fmla="*/ 541 w 669"/>
              <a:gd name="T21" fmla="*/ 60 h 568"/>
              <a:gd name="T22" fmla="*/ 440 w 669"/>
              <a:gd name="T23" fmla="*/ 13 h 568"/>
              <a:gd name="T24" fmla="*/ 267 w 669"/>
              <a:gd name="T25" fmla="*/ 0 h 568"/>
              <a:gd name="T26" fmla="*/ 316 w 669"/>
              <a:gd name="T27" fmla="*/ 43 h 568"/>
              <a:gd name="T28" fmla="*/ 363 w 669"/>
              <a:gd name="T29" fmla="*/ 70 h 568"/>
              <a:gd name="T30" fmla="*/ 360 w 669"/>
              <a:gd name="T31" fmla="*/ 208 h 568"/>
              <a:gd name="T32" fmla="*/ 365 w 669"/>
              <a:gd name="T33" fmla="*/ 251 h 568"/>
              <a:gd name="T34" fmla="*/ 349 w 669"/>
              <a:gd name="T35" fmla="*/ 266 h 568"/>
              <a:gd name="T36" fmla="*/ 326 w 669"/>
              <a:gd name="T37" fmla="*/ 320 h 568"/>
              <a:gd name="T38" fmla="*/ 320 w 669"/>
              <a:gd name="T39" fmla="*/ 389 h 568"/>
              <a:gd name="T40" fmla="*/ 366 w 669"/>
              <a:gd name="T41" fmla="*/ 436 h 568"/>
              <a:gd name="T42" fmla="*/ 482 w 669"/>
              <a:gd name="T43" fmla="*/ 495 h 568"/>
              <a:gd name="T44" fmla="*/ 31 w 669"/>
              <a:gd name="T45" fmla="*/ 541 h 568"/>
              <a:gd name="T46" fmla="*/ 171 w 669"/>
              <a:gd name="T47" fmla="*/ 436 h 568"/>
              <a:gd name="T48" fmla="*/ 216 w 669"/>
              <a:gd name="T49" fmla="*/ 389 h 568"/>
              <a:gd name="T50" fmla="*/ 210 w 669"/>
              <a:gd name="T51" fmla="*/ 320 h 568"/>
              <a:gd name="T52" fmla="*/ 186 w 669"/>
              <a:gd name="T53" fmla="*/ 266 h 568"/>
              <a:gd name="T54" fmla="*/ 171 w 669"/>
              <a:gd name="T55" fmla="*/ 251 h 568"/>
              <a:gd name="T56" fmla="*/ 176 w 669"/>
              <a:gd name="T57" fmla="*/ 208 h 568"/>
              <a:gd name="T58" fmla="*/ 267 w 669"/>
              <a:gd name="T59" fmla="*/ 26 h 568"/>
              <a:gd name="T60" fmla="*/ 483 w 669"/>
              <a:gd name="T61" fmla="*/ 58 h 568"/>
              <a:gd name="T62" fmla="*/ 530 w 669"/>
              <a:gd name="T63" fmla="*/ 109 h 568"/>
              <a:gd name="T64" fmla="*/ 525 w 669"/>
              <a:gd name="T65" fmla="*/ 197 h 568"/>
              <a:gd name="T66" fmla="*/ 520 w 669"/>
              <a:gd name="T67" fmla="*/ 227 h 568"/>
              <a:gd name="T68" fmla="*/ 498 w 669"/>
              <a:gd name="T69" fmla="*/ 269 h 568"/>
              <a:gd name="T70" fmla="*/ 482 w 669"/>
              <a:gd name="T71" fmla="*/ 287 h 568"/>
              <a:gd name="T72" fmla="*/ 483 w 669"/>
              <a:gd name="T73" fmla="*/ 345 h 568"/>
              <a:gd name="T74" fmla="*/ 575 w 669"/>
              <a:gd name="T75" fmla="*/ 406 h 568"/>
              <a:gd name="T76" fmla="*/ 493 w 669"/>
              <a:gd name="T77" fmla="*/ 469 h 568"/>
              <a:gd name="T78" fmla="*/ 347 w 669"/>
              <a:gd name="T79" fmla="*/ 385 h 568"/>
              <a:gd name="T80" fmla="*/ 362 w 669"/>
              <a:gd name="T81" fmla="*/ 314 h 568"/>
              <a:gd name="T82" fmla="*/ 399 w 669"/>
              <a:gd name="T83" fmla="*/ 231 h 568"/>
              <a:gd name="T84" fmla="*/ 384 w 669"/>
              <a:gd name="T85" fmla="*/ 54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69" h="568">
                <a:moveTo>
                  <a:pt x="266" y="0"/>
                </a:moveTo>
                <a:cubicBezTo>
                  <a:pt x="204" y="1"/>
                  <a:pt x="164" y="26"/>
                  <a:pt x="147" y="66"/>
                </a:cubicBezTo>
                <a:cubicBezTo>
                  <a:pt x="131" y="103"/>
                  <a:pt x="134" y="150"/>
                  <a:pt x="146" y="198"/>
                </a:cubicBezTo>
                <a:cubicBezTo>
                  <a:pt x="140" y="206"/>
                  <a:pt x="135" y="216"/>
                  <a:pt x="137" y="231"/>
                </a:cubicBezTo>
                <a:cubicBezTo>
                  <a:pt x="138" y="245"/>
                  <a:pt x="144" y="257"/>
                  <a:pt x="150" y="267"/>
                </a:cubicBezTo>
                <a:cubicBezTo>
                  <a:pt x="153" y="272"/>
                  <a:pt x="158" y="272"/>
                  <a:pt x="162" y="274"/>
                </a:cubicBezTo>
                <a:cubicBezTo>
                  <a:pt x="164" y="288"/>
                  <a:pt x="168" y="302"/>
                  <a:pt x="174" y="314"/>
                </a:cubicBezTo>
                <a:cubicBezTo>
                  <a:pt x="178" y="321"/>
                  <a:pt x="181" y="327"/>
                  <a:pt x="185" y="332"/>
                </a:cubicBezTo>
                <a:cubicBezTo>
                  <a:pt x="186" y="334"/>
                  <a:pt x="189" y="335"/>
                  <a:pt x="191" y="337"/>
                </a:cubicBezTo>
                <a:cubicBezTo>
                  <a:pt x="191" y="354"/>
                  <a:pt x="191" y="367"/>
                  <a:pt x="190" y="385"/>
                </a:cubicBezTo>
                <a:cubicBezTo>
                  <a:pt x="185" y="395"/>
                  <a:pt x="175" y="404"/>
                  <a:pt x="159" y="412"/>
                </a:cubicBezTo>
                <a:cubicBezTo>
                  <a:pt x="142" y="420"/>
                  <a:pt x="120" y="428"/>
                  <a:pt x="97" y="437"/>
                </a:cubicBezTo>
                <a:cubicBezTo>
                  <a:pt x="75" y="447"/>
                  <a:pt x="52" y="459"/>
                  <a:pt x="34" y="477"/>
                </a:cubicBezTo>
                <a:cubicBezTo>
                  <a:pt x="16" y="495"/>
                  <a:pt x="3" y="521"/>
                  <a:pt x="1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5" y="554"/>
                </a:lnTo>
                <a:cubicBezTo>
                  <a:pt x="533" y="531"/>
                  <a:pt x="526" y="511"/>
                  <a:pt x="516" y="496"/>
                </a:cubicBezTo>
                <a:lnTo>
                  <a:pt x="669" y="496"/>
                </a:lnTo>
                <a:lnTo>
                  <a:pt x="668" y="482"/>
                </a:lnTo>
                <a:cubicBezTo>
                  <a:pt x="666" y="453"/>
                  <a:pt x="655" y="431"/>
                  <a:pt x="640" y="416"/>
                </a:cubicBezTo>
                <a:cubicBezTo>
                  <a:pt x="624" y="400"/>
                  <a:pt x="605" y="390"/>
                  <a:pt x="586" y="382"/>
                </a:cubicBezTo>
                <a:cubicBezTo>
                  <a:pt x="567" y="374"/>
                  <a:pt x="549" y="367"/>
                  <a:pt x="535" y="360"/>
                </a:cubicBezTo>
                <a:cubicBezTo>
                  <a:pt x="521" y="353"/>
                  <a:pt x="513" y="347"/>
                  <a:pt x="510" y="338"/>
                </a:cubicBezTo>
                <a:cubicBezTo>
                  <a:pt x="509" y="325"/>
                  <a:pt x="509" y="313"/>
                  <a:pt x="509" y="300"/>
                </a:cubicBezTo>
                <a:cubicBezTo>
                  <a:pt x="510" y="299"/>
                  <a:pt x="512" y="297"/>
                  <a:pt x="513" y="296"/>
                </a:cubicBezTo>
                <a:cubicBezTo>
                  <a:pt x="517" y="291"/>
                  <a:pt x="520" y="286"/>
                  <a:pt x="522" y="281"/>
                </a:cubicBezTo>
                <a:cubicBezTo>
                  <a:pt x="527" y="271"/>
                  <a:pt x="530" y="259"/>
                  <a:pt x="532" y="248"/>
                </a:cubicBezTo>
                <a:cubicBezTo>
                  <a:pt x="536" y="246"/>
                  <a:pt x="540" y="245"/>
                  <a:pt x="543" y="242"/>
                </a:cubicBezTo>
                <a:cubicBezTo>
                  <a:pt x="548" y="234"/>
                  <a:pt x="552" y="224"/>
                  <a:pt x="554" y="210"/>
                </a:cubicBezTo>
                <a:cubicBezTo>
                  <a:pt x="555" y="199"/>
                  <a:pt x="550" y="190"/>
                  <a:pt x="546" y="183"/>
                </a:cubicBezTo>
                <a:cubicBezTo>
                  <a:pt x="552" y="164"/>
                  <a:pt x="558" y="136"/>
                  <a:pt x="556" y="107"/>
                </a:cubicBezTo>
                <a:cubicBezTo>
                  <a:pt x="555" y="90"/>
                  <a:pt x="551" y="74"/>
                  <a:pt x="541" y="60"/>
                </a:cubicBezTo>
                <a:cubicBezTo>
                  <a:pt x="531" y="47"/>
                  <a:pt x="516" y="37"/>
                  <a:pt x="496" y="34"/>
                </a:cubicBezTo>
                <a:cubicBezTo>
                  <a:pt x="483" y="20"/>
                  <a:pt x="464" y="13"/>
                  <a:pt x="440" y="13"/>
                </a:cubicBezTo>
                <a:lnTo>
                  <a:pt x="440" y="13"/>
                </a:lnTo>
                <a:cubicBezTo>
                  <a:pt x="407" y="14"/>
                  <a:pt x="382" y="22"/>
                  <a:pt x="364" y="36"/>
                </a:cubicBezTo>
                <a:cubicBezTo>
                  <a:pt x="356" y="31"/>
                  <a:pt x="346" y="27"/>
                  <a:pt x="335" y="25"/>
                </a:cubicBezTo>
                <a:cubicBezTo>
                  <a:pt x="321" y="7"/>
                  <a:pt x="296" y="0"/>
                  <a:pt x="267" y="0"/>
                </a:cubicBezTo>
                <a:lnTo>
                  <a:pt x="266" y="0"/>
                </a:lnTo>
                <a:close/>
                <a:moveTo>
                  <a:pt x="267" y="26"/>
                </a:moveTo>
                <a:cubicBezTo>
                  <a:pt x="294" y="26"/>
                  <a:pt x="311" y="34"/>
                  <a:pt x="316" y="43"/>
                </a:cubicBezTo>
                <a:lnTo>
                  <a:pt x="319" y="49"/>
                </a:lnTo>
                <a:lnTo>
                  <a:pt x="326" y="50"/>
                </a:lnTo>
                <a:cubicBezTo>
                  <a:pt x="344" y="52"/>
                  <a:pt x="355" y="60"/>
                  <a:pt x="363" y="70"/>
                </a:cubicBezTo>
                <a:cubicBezTo>
                  <a:pt x="370" y="80"/>
                  <a:pt x="374" y="95"/>
                  <a:pt x="375" y="111"/>
                </a:cubicBezTo>
                <a:cubicBezTo>
                  <a:pt x="378" y="143"/>
                  <a:pt x="369" y="180"/>
                  <a:pt x="363" y="198"/>
                </a:cubicBezTo>
                <a:lnTo>
                  <a:pt x="360" y="208"/>
                </a:lnTo>
                <a:lnTo>
                  <a:pt x="369" y="213"/>
                </a:lnTo>
                <a:cubicBezTo>
                  <a:pt x="368" y="213"/>
                  <a:pt x="374" y="217"/>
                  <a:pt x="373" y="228"/>
                </a:cubicBezTo>
                <a:cubicBezTo>
                  <a:pt x="371" y="241"/>
                  <a:pt x="368" y="248"/>
                  <a:pt x="365" y="251"/>
                </a:cubicBezTo>
                <a:cubicBezTo>
                  <a:pt x="363" y="254"/>
                  <a:pt x="362" y="254"/>
                  <a:pt x="361" y="254"/>
                </a:cubicBezTo>
                <a:lnTo>
                  <a:pt x="351" y="255"/>
                </a:lnTo>
                <a:lnTo>
                  <a:pt x="349" y="266"/>
                </a:lnTo>
                <a:cubicBezTo>
                  <a:pt x="348" y="277"/>
                  <a:pt x="343" y="291"/>
                  <a:pt x="338" y="302"/>
                </a:cubicBezTo>
                <a:cubicBezTo>
                  <a:pt x="335" y="308"/>
                  <a:pt x="333" y="312"/>
                  <a:pt x="330" y="316"/>
                </a:cubicBezTo>
                <a:cubicBezTo>
                  <a:pt x="328" y="319"/>
                  <a:pt x="325" y="321"/>
                  <a:pt x="326" y="320"/>
                </a:cubicBezTo>
                <a:lnTo>
                  <a:pt x="319" y="324"/>
                </a:lnTo>
                <a:lnTo>
                  <a:pt x="319" y="332"/>
                </a:lnTo>
                <a:cubicBezTo>
                  <a:pt x="319" y="351"/>
                  <a:pt x="318" y="367"/>
                  <a:pt x="320" y="389"/>
                </a:cubicBezTo>
                <a:lnTo>
                  <a:pt x="321" y="391"/>
                </a:lnTo>
                <a:lnTo>
                  <a:pt x="321" y="393"/>
                </a:lnTo>
                <a:cubicBezTo>
                  <a:pt x="329" y="413"/>
                  <a:pt x="346" y="426"/>
                  <a:pt x="366" y="436"/>
                </a:cubicBezTo>
                <a:cubicBezTo>
                  <a:pt x="385" y="445"/>
                  <a:pt x="407" y="453"/>
                  <a:pt x="428" y="462"/>
                </a:cubicBezTo>
                <a:cubicBezTo>
                  <a:pt x="446" y="469"/>
                  <a:pt x="462" y="478"/>
                  <a:pt x="475" y="489"/>
                </a:cubicBezTo>
                <a:cubicBezTo>
                  <a:pt x="477" y="492"/>
                  <a:pt x="479" y="494"/>
                  <a:pt x="482" y="495"/>
                </a:cubicBezTo>
                <a:cubicBezTo>
                  <a:pt x="482" y="495"/>
                  <a:pt x="482" y="495"/>
                  <a:pt x="483" y="496"/>
                </a:cubicBezTo>
                <a:cubicBezTo>
                  <a:pt x="494" y="507"/>
                  <a:pt x="501" y="522"/>
                  <a:pt x="505" y="541"/>
                </a:cubicBezTo>
                <a:lnTo>
                  <a:pt x="31" y="541"/>
                </a:lnTo>
                <a:cubicBezTo>
                  <a:pt x="35" y="522"/>
                  <a:pt x="42" y="507"/>
                  <a:pt x="53" y="496"/>
                </a:cubicBezTo>
                <a:cubicBezTo>
                  <a:pt x="67" y="481"/>
                  <a:pt x="87" y="471"/>
                  <a:pt x="108" y="462"/>
                </a:cubicBezTo>
                <a:cubicBezTo>
                  <a:pt x="129" y="453"/>
                  <a:pt x="151" y="445"/>
                  <a:pt x="171" y="436"/>
                </a:cubicBezTo>
                <a:cubicBezTo>
                  <a:pt x="190" y="426"/>
                  <a:pt x="208" y="413"/>
                  <a:pt x="215" y="393"/>
                </a:cubicBezTo>
                <a:lnTo>
                  <a:pt x="216" y="391"/>
                </a:lnTo>
                <a:lnTo>
                  <a:pt x="216" y="389"/>
                </a:lnTo>
                <a:cubicBezTo>
                  <a:pt x="218" y="367"/>
                  <a:pt x="217" y="351"/>
                  <a:pt x="217" y="332"/>
                </a:cubicBezTo>
                <a:lnTo>
                  <a:pt x="217" y="324"/>
                </a:lnTo>
                <a:lnTo>
                  <a:pt x="210" y="320"/>
                </a:lnTo>
                <a:cubicBezTo>
                  <a:pt x="211" y="321"/>
                  <a:pt x="209" y="319"/>
                  <a:pt x="206" y="316"/>
                </a:cubicBezTo>
                <a:cubicBezTo>
                  <a:pt x="204" y="312"/>
                  <a:pt x="201" y="307"/>
                  <a:pt x="198" y="302"/>
                </a:cubicBezTo>
                <a:cubicBezTo>
                  <a:pt x="192" y="291"/>
                  <a:pt x="188" y="277"/>
                  <a:pt x="186" y="266"/>
                </a:cubicBezTo>
                <a:lnTo>
                  <a:pt x="185" y="255"/>
                </a:lnTo>
                <a:lnTo>
                  <a:pt x="174" y="254"/>
                </a:lnTo>
                <a:cubicBezTo>
                  <a:pt x="174" y="254"/>
                  <a:pt x="173" y="254"/>
                  <a:pt x="171" y="251"/>
                </a:cubicBezTo>
                <a:cubicBezTo>
                  <a:pt x="168" y="248"/>
                  <a:pt x="165" y="241"/>
                  <a:pt x="163" y="228"/>
                </a:cubicBezTo>
                <a:cubicBezTo>
                  <a:pt x="161" y="222"/>
                  <a:pt x="166" y="217"/>
                  <a:pt x="167" y="213"/>
                </a:cubicBezTo>
                <a:lnTo>
                  <a:pt x="176" y="208"/>
                </a:lnTo>
                <a:lnTo>
                  <a:pt x="173" y="198"/>
                </a:lnTo>
                <a:cubicBezTo>
                  <a:pt x="161" y="150"/>
                  <a:pt x="159" y="106"/>
                  <a:pt x="172" y="76"/>
                </a:cubicBezTo>
                <a:cubicBezTo>
                  <a:pt x="185" y="46"/>
                  <a:pt x="211" y="27"/>
                  <a:pt x="267" y="26"/>
                </a:cubicBezTo>
                <a:close/>
                <a:moveTo>
                  <a:pt x="440" y="40"/>
                </a:moveTo>
                <a:cubicBezTo>
                  <a:pt x="463" y="40"/>
                  <a:pt x="476" y="46"/>
                  <a:pt x="480" y="53"/>
                </a:cubicBezTo>
                <a:lnTo>
                  <a:pt x="483" y="58"/>
                </a:lnTo>
                <a:lnTo>
                  <a:pt x="490" y="59"/>
                </a:lnTo>
                <a:cubicBezTo>
                  <a:pt x="505" y="61"/>
                  <a:pt x="513" y="67"/>
                  <a:pt x="519" y="76"/>
                </a:cubicBezTo>
                <a:cubicBezTo>
                  <a:pt x="525" y="84"/>
                  <a:pt x="529" y="96"/>
                  <a:pt x="530" y="109"/>
                </a:cubicBezTo>
                <a:cubicBezTo>
                  <a:pt x="532" y="135"/>
                  <a:pt x="524" y="167"/>
                  <a:pt x="519" y="181"/>
                </a:cubicBezTo>
                <a:lnTo>
                  <a:pt x="516" y="191"/>
                </a:lnTo>
                <a:lnTo>
                  <a:pt x="525" y="197"/>
                </a:lnTo>
                <a:cubicBezTo>
                  <a:pt x="524" y="196"/>
                  <a:pt x="528" y="198"/>
                  <a:pt x="527" y="207"/>
                </a:cubicBezTo>
                <a:cubicBezTo>
                  <a:pt x="527" y="214"/>
                  <a:pt x="524" y="219"/>
                  <a:pt x="522" y="225"/>
                </a:cubicBezTo>
                <a:cubicBezTo>
                  <a:pt x="520" y="227"/>
                  <a:pt x="519" y="227"/>
                  <a:pt x="520" y="227"/>
                </a:cubicBezTo>
                <a:lnTo>
                  <a:pt x="509" y="228"/>
                </a:lnTo>
                <a:lnTo>
                  <a:pt x="508" y="239"/>
                </a:lnTo>
                <a:cubicBezTo>
                  <a:pt x="507" y="248"/>
                  <a:pt x="503" y="260"/>
                  <a:pt x="498" y="269"/>
                </a:cubicBezTo>
                <a:cubicBezTo>
                  <a:pt x="496" y="273"/>
                  <a:pt x="494" y="277"/>
                  <a:pt x="492" y="280"/>
                </a:cubicBezTo>
                <a:cubicBezTo>
                  <a:pt x="490" y="283"/>
                  <a:pt x="488" y="284"/>
                  <a:pt x="489" y="283"/>
                </a:cubicBezTo>
                <a:lnTo>
                  <a:pt x="482" y="287"/>
                </a:lnTo>
                <a:lnTo>
                  <a:pt x="482" y="295"/>
                </a:lnTo>
                <a:cubicBezTo>
                  <a:pt x="482" y="311"/>
                  <a:pt x="482" y="325"/>
                  <a:pt x="483" y="344"/>
                </a:cubicBezTo>
                <a:lnTo>
                  <a:pt x="483" y="345"/>
                </a:lnTo>
                <a:lnTo>
                  <a:pt x="484" y="347"/>
                </a:lnTo>
                <a:cubicBezTo>
                  <a:pt x="491" y="365"/>
                  <a:pt x="506" y="376"/>
                  <a:pt x="523" y="384"/>
                </a:cubicBezTo>
                <a:cubicBezTo>
                  <a:pt x="539" y="392"/>
                  <a:pt x="558" y="399"/>
                  <a:pt x="575" y="406"/>
                </a:cubicBezTo>
                <a:cubicBezTo>
                  <a:pt x="593" y="414"/>
                  <a:pt x="609" y="422"/>
                  <a:pt x="621" y="434"/>
                </a:cubicBezTo>
                <a:cubicBezTo>
                  <a:pt x="629" y="443"/>
                  <a:pt x="635" y="455"/>
                  <a:pt x="638" y="469"/>
                </a:cubicBezTo>
                <a:lnTo>
                  <a:pt x="493" y="469"/>
                </a:lnTo>
                <a:cubicBezTo>
                  <a:pt x="477" y="455"/>
                  <a:pt x="458" y="445"/>
                  <a:pt x="439" y="437"/>
                </a:cubicBezTo>
                <a:cubicBezTo>
                  <a:pt x="417" y="428"/>
                  <a:pt x="395" y="420"/>
                  <a:pt x="378" y="412"/>
                </a:cubicBezTo>
                <a:cubicBezTo>
                  <a:pt x="361" y="404"/>
                  <a:pt x="351" y="395"/>
                  <a:pt x="347" y="385"/>
                </a:cubicBezTo>
                <a:cubicBezTo>
                  <a:pt x="345" y="367"/>
                  <a:pt x="346" y="353"/>
                  <a:pt x="346" y="337"/>
                </a:cubicBezTo>
                <a:cubicBezTo>
                  <a:pt x="348" y="335"/>
                  <a:pt x="350" y="334"/>
                  <a:pt x="352" y="331"/>
                </a:cubicBezTo>
                <a:cubicBezTo>
                  <a:pt x="355" y="326"/>
                  <a:pt x="359" y="320"/>
                  <a:pt x="362" y="314"/>
                </a:cubicBezTo>
                <a:cubicBezTo>
                  <a:pt x="368" y="302"/>
                  <a:pt x="372" y="288"/>
                  <a:pt x="374" y="274"/>
                </a:cubicBezTo>
                <a:cubicBezTo>
                  <a:pt x="378" y="272"/>
                  <a:pt x="383" y="272"/>
                  <a:pt x="386" y="267"/>
                </a:cubicBezTo>
                <a:cubicBezTo>
                  <a:pt x="393" y="259"/>
                  <a:pt x="397" y="247"/>
                  <a:pt x="399" y="231"/>
                </a:cubicBezTo>
                <a:cubicBezTo>
                  <a:pt x="401" y="216"/>
                  <a:pt x="396" y="206"/>
                  <a:pt x="390" y="199"/>
                </a:cubicBezTo>
                <a:cubicBezTo>
                  <a:pt x="396" y="178"/>
                  <a:pt x="405" y="144"/>
                  <a:pt x="402" y="109"/>
                </a:cubicBezTo>
                <a:cubicBezTo>
                  <a:pt x="398" y="88"/>
                  <a:pt x="395" y="68"/>
                  <a:pt x="384" y="54"/>
                </a:cubicBezTo>
                <a:cubicBezTo>
                  <a:pt x="397" y="46"/>
                  <a:pt x="415" y="40"/>
                  <a:pt x="440" y="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71" name="표 70">
            <a:extLst>
              <a:ext uri="{FF2B5EF4-FFF2-40B4-BE49-F238E27FC236}">
                <a16:creationId xmlns:a16="http://schemas.microsoft.com/office/drawing/2014/main" id="{8C015CAB-64BB-0C92-662A-ADD2C0D91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315647"/>
              </p:ext>
            </p:extLst>
          </p:nvPr>
        </p:nvGraphicFramePr>
        <p:xfrm>
          <a:off x="1534737" y="4938338"/>
          <a:ext cx="7617385" cy="122556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860678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867322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13:00 ~ 14:00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13:00 ~ 14:00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(111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3333)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13:00 ~ 14:00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(111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4444)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</a:tbl>
          </a:graphicData>
        </a:graphic>
      </p:graphicFrame>
      <p:sp>
        <p:nvSpPr>
          <p:cNvPr id="74" name="Button">
            <a:extLst>
              <a:ext uri="{FF2B5EF4-FFF2-40B4-BE49-F238E27FC236}">
                <a16:creationId xmlns:a16="http://schemas.microsoft.com/office/drawing/2014/main" id="{B9E5BC73-CE79-8795-86E2-78F52FB99EDE}"/>
              </a:ext>
            </a:extLst>
          </p:cNvPr>
          <p:cNvSpPr/>
          <p:nvPr/>
        </p:nvSpPr>
        <p:spPr>
          <a:xfrm>
            <a:off x="6540316" y="5303039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6" name="Button">
            <a:extLst>
              <a:ext uri="{FF2B5EF4-FFF2-40B4-BE49-F238E27FC236}">
                <a16:creationId xmlns:a16="http://schemas.microsoft.com/office/drawing/2014/main" id="{B944A873-3809-EF43-E5E6-23DAE4E168F3}"/>
              </a:ext>
            </a:extLst>
          </p:cNvPr>
          <p:cNvSpPr/>
          <p:nvPr/>
        </p:nvSpPr>
        <p:spPr>
          <a:xfrm>
            <a:off x="6542930" y="5605945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7" name="Button">
            <a:extLst>
              <a:ext uri="{FF2B5EF4-FFF2-40B4-BE49-F238E27FC236}">
                <a16:creationId xmlns:a16="http://schemas.microsoft.com/office/drawing/2014/main" id="{46C28FB8-645A-6DFB-5783-46849E5F3802}"/>
              </a:ext>
            </a:extLst>
          </p:cNvPr>
          <p:cNvSpPr/>
          <p:nvPr/>
        </p:nvSpPr>
        <p:spPr>
          <a:xfrm>
            <a:off x="6541421" y="5908851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1C54ABD-C810-0EE8-DA27-C00A041C54B0}"/>
              </a:ext>
            </a:extLst>
          </p:cNvPr>
          <p:cNvSpPr txBox="1"/>
          <p:nvPr/>
        </p:nvSpPr>
        <p:spPr>
          <a:xfrm>
            <a:off x="4737421" y="2392658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배차상태</a:t>
            </a:r>
          </a:p>
        </p:txBody>
      </p:sp>
      <p:grpSp>
        <p:nvGrpSpPr>
          <p:cNvPr id="9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04AC5CD3-7E8C-B7B0-1277-68A2E603D8D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388633" y="2381272"/>
            <a:ext cx="990529" cy="241092"/>
            <a:chOff x="595685" y="1551576"/>
            <a:chExt cx="1368149" cy="241092"/>
          </a:xfrm>
          <a:solidFill>
            <a:srgbClr val="FFFFFF"/>
          </a:solidFill>
        </p:grpSpPr>
        <p:sp>
          <p:nvSpPr>
            <p:cNvPr id="92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37CB5DBD-C0CA-7470-4621-FC588C0CFF1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95685" y="1551576"/>
              <a:ext cx="1138878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93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BFE90C9-92A9-A6D9-DD07-868A8C2630E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734565" y="1551576"/>
              <a:ext cx="22926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4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E9601A31-A560-322A-75CF-DA76C0122C0F}"/>
                </a:ext>
              </a:extLst>
            </p:cNvPr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1804994" y="1654034"/>
              <a:ext cx="8841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E87FD66C-6EAC-2DCF-EBEF-89FEF37D8C69}"/>
              </a:ext>
            </a:extLst>
          </p:cNvPr>
          <p:cNvSpPr txBox="1"/>
          <p:nvPr/>
        </p:nvSpPr>
        <p:spPr>
          <a:xfrm>
            <a:off x="212669" y="971613"/>
            <a:ext cx="1152880" cy="5242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A152AA4-28E8-BD0D-6BD4-E8525604B0D1}"/>
              </a:ext>
            </a:extLst>
          </p:cNvPr>
          <p:cNvSpPr/>
          <p:nvPr/>
        </p:nvSpPr>
        <p:spPr>
          <a:xfrm>
            <a:off x="79901" y="148330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5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2658BD4A-CA75-B49E-8179-A9DA84707E4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2283635" y="1000514"/>
            <a:ext cx="1760618" cy="241092"/>
            <a:chOff x="595684" y="1551576"/>
            <a:chExt cx="1368152" cy="241092"/>
          </a:xfrm>
          <a:solidFill>
            <a:srgbClr val="FFFFFF"/>
          </a:solidFill>
        </p:grpSpPr>
        <p:sp>
          <p:nvSpPr>
            <p:cNvPr id="30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BDFC35E-5979-905A-2B56-59A7B086C021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595684" y="1551576"/>
              <a:ext cx="123916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2024.05.01 (1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일차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2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F658612-B246-84E2-6D92-22E2C8BF41F9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834847" y="1551576"/>
              <a:ext cx="12898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6B9D591-89F5-C150-1F22-4B6B973C2ED8}"/>
                </a:ext>
              </a:extLst>
            </p:cNvPr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74472" y="1654034"/>
              <a:ext cx="4974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31813A59-2C5F-55F9-3AB8-2768968B1449}"/>
              </a:ext>
            </a:extLst>
          </p:cNvPr>
          <p:cNvSpPr/>
          <p:nvPr/>
        </p:nvSpPr>
        <p:spPr>
          <a:xfrm>
            <a:off x="4204383" y="1031243"/>
            <a:ext cx="609488" cy="20004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59D443-ADBC-F271-B609-FCEDA3F943CF}"/>
              </a:ext>
            </a:extLst>
          </p:cNvPr>
          <p:cNvSpPr txBox="1"/>
          <p:nvPr/>
        </p:nvSpPr>
        <p:spPr>
          <a:xfrm>
            <a:off x="4276544" y="1018003"/>
            <a:ext cx="5373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업데이트</a:t>
            </a:r>
            <a:endParaRPr lang="ko-KR" altLang="en-US" sz="40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60" name="Update">
            <a:extLst>
              <a:ext uri="{FF2B5EF4-FFF2-40B4-BE49-F238E27FC236}">
                <a16:creationId xmlns:a16="http://schemas.microsoft.com/office/drawing/2014/main" id="{5F269BCF-7E62-AC5A-9DBD-649914D934E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249698" y="1090913"/>
            <a:ext cx="76640" cy="82001"/>
          </a:xfrm>
          <a:custGeom>
            <a:avLst/>
            <a:gdLst>
              <a:gd name="T0" fmla="*/ 440 w 481"/>
              <a:gd name="T1" fmla="*/ 0 h 512"/>
              <a:gd name="T2" fmla="*/ 427 w 481"/>
              <a:gd name="T3" fmla="*/ 13 h 512"/>
              <a:gd name="T4" fmla="*/ 427 w 481"/>
              <a:gd name="T5" fmla="*/ 103 h 512"/>
              <a:gd name="T6" fmla="*/ 419 w 481"/>
              <a:gd name="T7" fmla="*/ 93 h 512"/>
              <a:gd name="T8" fmla="*/ 419 w 481"/>
              <a:gd name="T9" fmla="*/ 93 h 512"/>
              <a:gd name="T10" fmla="*/ 241 w 481"/>
              <a:gd name="T11" fmla="*/ 13 h 512"/>
              <a:gd name="T12" fmla="*/ 1 w 481"/>
              <a:gd name="T13" fmla="*/ 253 h 512"/>
              <a:gd name="T14" fmla="*/ 27 w 481"/>
              <a:gd name="T15" fmla="*/ 253 h 512"/>
              <a:gd name="T16" fmla="*/ 241 w 481"/>
              <a:gd name="T17" fmla="*/ 40 h 512"/>
              <a:gd name="T18" fmla="*/ 399 w 481"/>
              <a:gd name="T19" fmla="*/ 111 h 512"/>
              <a:gd name="T20" fmla="*/ 407 w 481"/>
              <a:gd name="T21" fmla="*/ 120 h 512"/>
              <a:gd name="T22" fmla="*/ 321 w 481"/>
              <a:gd name="T23" fmla="*/ 120 h 512"/>
              <a:gd name="T24" fmla="*/ 321 w 481"/>
              <a:gd name="T25" fmla="*/ 147 h 512"/>
              <a:gd name="T26" fmla="*/ 454 w 481"/>
              <a:gd name="T27" fmla="*/ 147 h 512"/>
              <a:gd name="T28" fmla="*/ 454 w 481"/>
              <a:gd name="T29" fmla="*/ 13 h 512"/>
              <a:gd name="T30" fmla="*/ 440 w 481"/>
              <a:gd name="T31" fmla="*/ 0 h 512"/>
              <a:gd name="T32" fmla="*/ 467 w 481"/>
              <a:gd name="T33" fmla="*/ 240 h 512"/>
              <a:gd name="T34" fmla="*/ 454 w 481"/>
              <a:gd name="T35" fmla="*/ 253 h 512"/>
              <a:gd name="T36" fmla="*/ 241 w 481"/>
              <a:gd name="T37" fmla="*/ 467 h 512"/>
              <a:gd name="T38" fmla="*/ 82 w 481"/>
              <a:gd name="T39" fmla="*/ 396 h 512"/>
              <a:gd name="T40" fmla="*/ 74 w 481"/>
              <a:gd name="T41" fmla="*/ 387 h 512"/>
              <a:gd name="T42" fmla="*/ 161 w 481"/>
              <a:gd name="T43" fmla="*/ 387 h 512"/>
              <a:gd name="T44" fmla="*/ 161 w 481"/>
              <a:gd name="T45" fmla="*/ 360 h 512"/>
              <a:gd name="T46" fmla="*/ 27 w 481"/>
              <a:gd name="T47" fmla="*/ 360 h 512"/>
              <a:gd name="T48" fmla="*/ 27 w 481"/>
              <a:gd name="T49" fmla="*/ 493 h 512"/>
              <a:gd name="T50" fmla="*/ 54 w 481"/>
              <a:gd name="T51" fmla="*/ 493 h 512"/>
              <a:gd name="T52" fmla="*/ 54 w 481"/>
              <a:gd name="T53" fmla="*/ 404 h 512"/>
              <a:gd name="T54" fmla="*/ 62 w 481"/>
              <a:gd name="T55" fmla="*/ 414 h 512"/>
              <a:gd name="T56" fmla="*/ 62 w 481"/>
              <a:gd name="T57" fmla="*/ 414 h 512"/>
              <a:gd name="T58" fmla="*/ 241 w 481"/>
              <a:gd name="T59" fmla="*/ 493 h 512"/>
              <a:gd name="T60" fmla="*/ 481 w 481"/>
              <a:gd name="T61" fmla="*/ 253 h 512"/>
              <a:gd name="T62" fmla="*/ 467 w 481"/>
              <a:gd name="T63" fmla="*/ 2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1" h="512">
                <a:moveTo>
                  <a:pt x="440" y="0"/>
                </a:moveTo>
                <a:cubicBezTo>
                  <a:pt x="433" y="0"/>
                  <a:pt x="427" y="6"/>
                  <a:pt x="427" y="13"/>
                </a:cubicBezTo>
                <a:lnTo>
                  <a:pt x="427" y="103"/>
                </a:lnTo>
                <a:cubicBezTo>
                  <a:pt x="424" y="99"/>
                  <a:pt x="422" y="96"/>
                  <a:pt x="419" y="93"/>
                </a:cubicBezTo>
                <a:lnTo>
                  <a:pt x="419" y="93"/>
                </a:lnTo>
                <a:cubicBezTo>
                  <a:pt x="375" y="44"/>
                  <a:pt x="311" y="13"/>
                  <a:pt x="241" y="13"/>
                </a:cubicBezTo>
                <a:cubicBezTo>
                  <a:pt x="108" y="13"/>
                  <a:pt x="1" y="121"/>
                  <a:pt x="1" y="253"/>
                </a:cubicBezTo>
                <a:cubicBezTo>
                  <a:pt x="0" y="272"/>
                  <a:pt x="27" y="272"/>
                  <a:pt x="27" y="253"/>
                </a:cubicBezTo>
                <a:cubicBezTo>
                  <a:pt x="27" y="136"/>
                  <a:pt x="123" y="40"/>
                  <a:pt x="241" y="40"/>
                </a:cubicBezTo>
                <a:cubicBezTo>
                  <a:pt x="304" y="40"/>
                  <a:pt x="360" y="67"/>
                  <a:pt x="399" y="111"/>
                </a:cubicBezTo>
                <a:cubicBezTo>
                  <a:pt x="402" y="114"/>
                  <a:pt x="404" y="117"/>
                  <a:pt x="407" y="120"/>
                </a:cubicBezTo>
                <a:lnTo>
                  <a:pt x="321" y="120"/>
                </a:lnTo>
                <a:cubicBezTo>
                  <a:pt x="303" y="120"/>
                  <a:pt x="303" y="147"/>
                  <a:pt x="321" y="147"/>
                </a:cubicBezTo>
                <a:lnTo>
                  <a:pt x="454" y="147"/>
                </a:lnTo>
                <a:lnTo>
                  <a:pt x="454" y="13"/>
                </a:lnTo>
                <a:cubicBezTo>
                  <a:pt x="454" y="6"/>
                  <a:pt x="448" y="0"/>
                  <a:pt x="440" y="0"/>
                </a:cubicBezTo>
                <a:close/>
                <a:moveTo>
                  <a:pt x="467" y="240"/>
                </a:moveTo>
                <a:cubicBezTo>
                  <a:pt x="460" y="240"/>
                  <a:pt x="454" y="246"/>
                  <a:pt x="454" y="253"/>
                </a:cubicBezTo>
                <a:cubicBezTo>
                  <a:pt x="454" y="371"/>
                  <a:pt x="359" y="467"/>
                  <a:pt x="241" y="467"/>
                </a:cubicBezTo>
                <a:cubicBezTo>
                  <a:pt x="178" y="467"/>
                  <a:pt x="121" y="440"/>
                  <a:pt x="82" y="396"/>
                </a:cubicBezTo>
                <a:cubicBezTo>
                  <a:pt x="79" y="393"/>
                  <a:pt x="77" y="390"/>
                  <a:pt x="74" y="387"/>
                </a:cubicBezTo>
                <a:lnTo>
                  <a:pt x="161" y="387"/>
                </a:lnTo>
                <a:cubicBezTo>
                  <a:pt x="179" y="387"/>
                  <a:pt x="179" y="360"/>
                  <a:pt x="161" y="360"/>
                </a:cubicBezTo>
                <a:lnTo>
                  <a:pt x="27" y="360"/>
                </a:lnTo>
                <a:lnTo>
                  <a:pt x="27" y="493"/>
                </a:lnTo>
                <a:cubicBezTo>
                  <a:pt x="27" y="512"/>
                  <a:pt x="54" y="512"/>
                  <a:pt x="54" y="493"/>
                </a:cubicBezTo>
                <a:lnTo>
                  <a:pt x="54" y="404"/>
                </a:lnTo>
                <a:cubicBezTo>
                  <a:pt x="57" y="407"/>
                  <a:pt x="59" y="411"/>
                  <a:pt x="62" y="414"/>
                </a:cubicBezTo>
                <a:lnTo>
                  <a:pt x="62" y="414"/>
                </a:lnTo>
                <a:cubicBezTo>
                  <a:pt x="106" y="463"/>
                  <a:pt x="170" y="493"/>
                  <a:pt x="241" y="493"/>
                </a:cubicBezTo>
                <a:cubicBezTo>
                  <a:pt x="373" y="493"/>
                  <a:pt x="481" y="386"/>
                  <a:pt x="481" y="253"/>
                </a:cubicBezTo>
                <a:cubicBezTo>
                  <a:pt x="481" y="246"/>
                  <a:pt x="475" y="240"/>
                  <a:pt x="467" y="2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현대산스 Text" panose="020B0600000101010101" pitchFamily="50" charset="-127"/>
              <a:ea typeface="현대산스 Text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64A5FD2-7E36-4949-0B6D-70D0E9578AD5}"/>
              </a:ext>
            </a:extLst>
          </p:cNvPr>
          <p:cNvSpPr txBox="1"/>
          <p:nvPr/>
        </p:nvSpPr>
        <p:spPr>
          <a:xfrm>
            <a:off x="4832204" y="1036178"/>
            <a:ext cx="175267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마지막 업데이트 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: 2024.05.01 14:00:51)</a:t>
            </a: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ACDAE3C7-C985-ED8F-42E8-69DAB6C4C639}"/>
              </a:ext>
            </a:extLst>
          </p:cNvPr>
          <p:cNvCxnSpPr>
            <a:cxnSpLocks/>
          </p:cNvCxnSpPr>
          <p:nvPr/>
        </p:nvCxnSpPr>
        <p:spPr>
          <a:xfrm>
            <a:off x="1490780" y="13554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8" name="말풍선: 사각형 77">
            <a:extLst>
              <a:ext uri="{FF2B5EF4-FFF2-40B4-BE49-F238E27FC236}">
                <a16:creationId xmlns:a16="http://schemas.microsoft.com/office/drawing/2014/main" id="{5D58E882-AF2C-B44B-0E87-9CCE08E2F4B3}"/>
              </a:ext>
            </a:extLst>
          </p:cNvPr>
          <p:cNvSpPr/>
          <p:nvPr/>
        </p:nvSpPr>
        <p:spPr>
          <a:xfrm>
            <a:off x="4577034" y="35678"/>
            <a:ext cx="3156020" cy="613210"/>
          </a:xfrm>
          <a:prstGeom prst="wedgeRectCallout">
            <a:avLst>
              <a:gd name="adj1" fmla="val -55045"/>
              <a:gd name="adj2" fmla="val 107151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날짜 탭 제거</a:t>
            </a:r>
            <a:r>
              <a:rPr lang="en-US" altLang="ko-KR" sz="1400" dirty="0">
                <a:solidFill>
                  <a:schemeClr val="tx1"/>
                </a:solidFill>
              </a:rPr>
              <a:t>,  </a:t>
            </a:r>
            <a:r>
              <a:rPr lang="ko-KR" altLang="en-US" sz="1400" dirty="0" err="1">
                <a:solidFill>
                  <a:schemeClr val="tx1"/>
                </a:solidFill>
              </a:rPr>
              <a:t>콤보박스로</a:t>
            </a:r>
            <a:r>
              <a:rPr lang="ko-KR" altLang="en-US" sz="1400" dirty="0">
                <a:solidFill>
                  <a:schemeClr val="tx1"/>
                </a:solidFill>
              </a:rPr>
              <a:t> 변경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79" name="화살표: 아래쪽 78">
            <a:extLst>
              <a:ext uri="{FF2B5EF4-FFF2-40B4-BE49-F238E27FC236}">
                <a16:creationId xmlns:a16="http://schemas.microsoft.com/office/drawing/2014/main" id="{A960F2CE-F96F-07AF-B4D3-87B1D76E5F50}"/>
              </a:ext>
            </a:extLst>
          </p:cNvPr>
          <p:cNvSpPr/>
          <p:nvPr/>
        </p:nvSpPr>
        <p:spPr>
          <a:xfrm>
            <a:off x="5333960" y="6491441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A92A4BB6-D82E-08F2-1EE3-40EDF4C1505F}"/>
              </a:ext>
            </a:extLst>
          </p:cNvPr>
          <p:cNvSpPr/>
          <p:nvPr/>
        </p:nvSpPr>
        <p:spPr>
          <a:xfrm>
            <a:off x="3544525" y="348988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5" name="말풍선: 사각형 94">
            <a:extLst>
              <a:ext uri="{FF2B5EF4-FFF2-40B4-BE49-F238E27FC236}">
                <a16:creationId xmlns:a16="http://schemas.microsoft.com/office/drawing/2014/main" id="{CD4230A7-3C70-416A-0E76-E31ECF4E3A6F}"/>
              </a:ext>
            </a:extLst>
          </p:cNvPr>
          <p:cNvSpPr/>
          <p:nvPr/>
        </p:nvSpPr>
        <p:spPr>
          <a:xfrm>
            <a:off x="1066223" y="6371372"/>
            <a:ext cx="3156020" cy="722713"/>
          </a:xfrm>
          <a:prstGeom prst="wedgeRectCallout">
            <a:avLst>
              <a:gd name="adj1" fmla="val 39800"/>
              <a:gd name="adj2" fmla="val -86768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성명변경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시간변경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차량배정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버튼 삭제하고</a:t>
            </a:r>
            <a:r>
              <a:rPr lang="en-US" altLang="ko-KR" sz="1400" dirty="0">
                <a:solidFill>
                  <a:schemeClr val="tx1"/>
                </a:solidFill>
              </a:rPr>
              <a:t>,  </a:t>
            </a:r>
            <a:r>
              <a:rPr lang="ko-KR" altLang="en-US" sz="1400" dirty="0">
                <a:solidFill>
                  <a:schemeClr val="tx1"/>
                </a:solidFill>
              </a:rPr>
              <a:t>이름 누르면 신상정보변경 페이지로 보냄 </a:t>
            </a:r>
            <a:r>
              <a:rPr lang="en-US" altLang="ko-KR" sz="1400" dirty="0">
                <a:solidFill>
                  <a:schemeClr val="tx1"/>
                </a:solidFill>
              </a:rPr>
              <a:t>(35p)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4B2B6E0-8700-A269-6B2D-47F63FC2D508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26789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사각형: 둥근 모서리 139">
            <a:extLst>
              <a:ext uri="{FF2B5EF4-FFF2-40B4-BE49-F238E27FC236}">
                <a16:creationId xmlns:a16="http://schemas.microsoft.com/office/drawing/2014/main" id="{BDE81E76-438D-2D22-A0E7-F855433BF1B3}"/>
              </a:ext>
            </a:extLst>
          </p:cNvPr>
          <p:cNvSpPr/>
          <p:nvPr/>
        </p:nvSpPr>
        <p:spPr>
          <a:xfrm>
            <a:off x="5692800" y="817514"/>
            <a:ext cx="6254703" cy="5817597"/>
          </a:xfrm>
          <a:prstGeom prst="roundRect">
            <a:avLst>
              <a:gd name="adj" fmla="val 195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EFDE1F4-F04A-8D31-FB36-7F29EDD6CEB0}"/>
              </a:ext>
            </a:extLst>
          </p:cNvPr>
          <p:cNvSpPr/>
          <p:nvPr/>
        </p:nvSpPr>
        <p:spPr>
          <a:xfrm>
            <a:off x="528454" y="3891332"/>
            <a:ext cx="1440000" cy="144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행사관리자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행사계획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CE48EBF-C0C1-6F97-828F-1B1C22428759}"/>
              </a:ext>
            </a:extLst>
          </p:cNvPr>
          <p:cNvSpPr/>
          <p:nvPr/>
        </p:nvSpPr>
        <p:spPr>
          <a:xfrm>
            <a:off x="2996821" y="2994815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CEDA14C-8526-27E8-1D87-0CF880956F73}"/>
              </a:ext>
            </a:extLst>
          </p:cNvPr>
          <p:cNvSpPr/>
          <p:nvPr/>
        </p:nvSpPr>
        <p:spPr>
          <a:xfrm>
            <a:off x="4700547" y="2982283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2D9886-BEF6-70AD-A883-A70E326E37A0}"/>
              </a:ext>
            </a:extLst>
          </p:cNvPr>
          <p:cNvSpPr txBox="1"/>
          <p:nvPr/>
        </p:nvSpPr>
        <p:spPr>
          <a:xfrm>
            <a:off x="138377" y="210729"/>
            <a:ext cx="3568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DEMS </a:t>
            </a:r>
            <a:r>
              <a: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 흐름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2E3F6849-72D0-A961-BCD5-16614844A2C0}"/>
              </a:ext>
            </a:extLst>
          </p:cNvPr>
          <p:cNvCxnSpPr>
            <a:cxnSpLocks/>
            <a:stCxn id="3" idx="6"/>
            <a:endCxn id="5" idx="2"/>
          </p:cNvCxnSpPr>
          <p:nvPr/>
        </p:nvCxnSpPr>
        <p:spPr>
          <a:xfrm flipV="1">
            <a:off x="1968454" y="3366832"/>
            <a:ext cx="1028367" cy="1244500"/>
          </a:xfrm>
          <a:prstGeom prst="bentConnector3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70B3BA18-E2F3-C9CC-B542-AA24A375B8A9}"/>
              </a:ext>
            </a:extLst>
          </p:cNvPr>
          <p:cNvCxnSpPr>
            <a:cxnSpLocks/>
            <a:stCxn id="3" idx="6"/>
            <a:endCxn id="42" idx="2"/>
          </p:cNvCxnSpPr>
          <p:nvPr/>
        </p:nvCxnSpPr>
        <p:spPr>
          <a:xfrm>
            <a:off x="1968454" y="4611332"/>
            <a:ext cx="1028367" cy="126737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C1881DD5-4D16-56B7-DB60-D0CCCA2DFCE9}"/>
              </a:ext>
            </a:extLst>
          </p:cNvPr>
          <p:cNvSpPr/>
          <p:nvPr/>
        </p:nvSpPr>
        <p:spPr>
          <a:xfrm>
            <a:off x="2996821" y="4238628"/>
            <a:ext cx="744033" cy="74403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예정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76949956-704F-62B4-0481-60721CF83B5B}"/>
              </a:ext>
            </a:extLst>
          </p:cNvPr>
          <p:cNvSpPr/>
          <p:nvPr/>
        </p:nvSpPr>
        <p:spPr>
          <a:xfrm>
            <a:off x="3888484" y="4226096"/>
            <a:ext cx="744033" cy="74403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예정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4441A88C-F068-0D53-EEAF-D5DF77FCD0BE}"/>
              </a:ext>
            </a:extLst>
          </p:cNvPr>
          <p:cNvSpPr/>
          <p:nvPr/>
        </p:nvSpPr>
        <p:spPr>
          <a:xfrm>
            <a:off x="2996821" y="5506685"/>
            <a:ext cx="744033" cy="74403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CDD7A0C-505E-91CF-4F1A-7B2EDC5AC09C}"/>
              </a:ext>
            </a:extLst>
          </p:cNvPr>
          <p:cNvSpPr/>
          <p:nvPr/>
        </p:nvSpPr>
        <p:spPr>
          <a:xfrm>
            <a:off x="3888484" y="5494153"/>
            <a:ext cx="744033" cy="74403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032FE1D-94BF-F496-AC66-E3FB3F9BE3C5}"/>
              </a:ext>
            </a:extLst>
          </p:cNvPr>
          <p:cNvSpPr txBox="1"/>
          <p:nvPr/>
        </p:nvSpPr>
        <p:spPr>
          <a:xfrm>
            <a:off x="4686544" y="4351668"/>
            <a:ext cx="37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42CA-A6AA-EFFC-C278-B2CE41FB2479}"/>
              </a:ext>
            </a:extLst>
          </p:cNvPr>
          <p:cNvSpPr txBox="1"/>
          <p:nvPr/>
        </p:nvSpPr>
        <p:spPr>
          <a:xfrm>
            <a:off x="4683522" y="5614717"/>
            <a:ext cx="37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930544B-39D9-825A-01EE-1AC924DA2801}"/>
              </a:ext>
            </a:extLst>
          </p:cNvPr>
          <p:cNvSpPr txBox="1"/>
          <p:nvPr/>
        </p:nvSpPr>
        <p:spPr>
          <a:xfrm>
            <a:off x="2511885" y="3061471"/>
            <a:ext cx="5898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등록</a:t>
            </a:r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56DEEF72-1861-B6C7-F06E-5A3862D64C97}"/>
              </a:ext>
            </a:extLst>
          </p:cNvPr>
          <p:cNvCxnSpPr>
            <a:stCxn id="3" idx="6"/>
            <a:endCxn id="39" idx="2"/>
          </p:cNvCxnSpPr>
          <p:nvPr/>
        </p:nvCxnSpPr>
        <p:spPr>
          <a:xfrm flipV="1">
            <a:off x="1968454" y="4610645"/>
            <a:ext cx="1028367" cy="68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타원 70">
            <a:extLst>
              <a:ext uri="{FF2B5EF4-FFF2-40B4-BE49-F238E27FC236}">
                <a16:creationId xmlns:a16="http://schemas.microsoft.com/office/drawing/2014/main" id="{D4D97927-9A68-B6B4-B17F-7ADEEFBA37CC}"/>
              </a:ext>
            </a:extLst>
          </p:cNvPr>
          <p:cNvSpPr/>
          <p:nvPr/>
        </p:nvSpPr>
        <p:spPr>
          <a:xfrm>
            <a:off x="8138779" y="2839230"/>
            <a:ext cx="1030138" cy="1030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행사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STAFF,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광고주</a:t>
            </a:r>
            <a:endParaRPr lang="en-US" altLang="ko-KR" sz="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46BF56E7-DE9F-C28C-3CE1-C52D527176A2}"/>
              </a:ext>
            </a:extLst>
          </p:cNvPr>
          <p:cNvSpPr/>
          <p:nvPr/>
        </p:nvSpPr>
        <p:spPr>
          <a:xfrm>
            <a:off x="10436440" y="2982282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FF9B3E81-6EEB-72E2-DD0C-0477FE98E737}"/>
              </a:ext>
            </a:extLst>
          </p:cNvPr>
          <p:cNvCxnSpPr>
            <a:cxnSpLocks/>
            <a:stCxn id="71" idx="6"/>
            <a:endCxn id="72" idx="2"/>
          </p:cNvCxnSpPr>
          <p:nvPr/>
        </p:nvCxnSpPr>
        <p:spPr>
          <a:xfrm>
            <a:off x="9168917" y="3354299"/>
            <a:ext cx="1267523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타원 97">
            <a:extLst>
              <a:ext uri="{FF2B5EF4-FFF2-40B4-BE49-F238E27FC236}">
                <a16:creationId xmlns:a16="http://schemas.microsoft.com/office/drawing/2014/main" id="{0CA9473F-C759-3E17-6BD7-A9EE25648FEB}"/>
              </a:ext>
            </a:extLst>
          </p:cNvPr>
          <p:cNvSpPr/>
          <p:nvPr/>
        </p:nvSpPr>
        <p:spPr>
          <a:xfrm>
            <a:off x="8138779" y="4063494"/>
            <a:ext cx="1030138" cy="1030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행사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STAFF,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광고주</a:t>
            </a:r>
            <a:endParaRPr lang="en-US" altLang="ko-KR" sz="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C60B131D-CD5E-2890-22BD-C89B1886CD5A}"/>
              </a:ext>
            </a:extLst>
          </p:cNvPr>
          <p:cNvSpPr/>
          <p:nvPr/>
        </p:nvSpPr>
        <p:spPr>
          <a:xfrm>
            <a:off x="10436440" y="4206546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</a:t>
            </a: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20834A1C-9633-61A6-DE14-61AD3BBAC92B}"/>
              </a:ext>
            </a:extLst>
          </p:cNvPr>
          <p:cNvCxnSpPr>
            <a:cxnSpLocks/>
            <a:stCxn id="98" idx="6"/>
            <a:endCxn id="99" idx="2"/>
          </p:cNvCxnSpPr>
          <p:nvPr/>
        </p:nvCxnSpPr>
        <p:spPr>
          <a:xfrm>
            <a:off x="9168917" y="4578563"/>
            <a:ext cx="1267523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타원 100">
            <a:extLst>
              <a:ext uri="{FF2B5EF4-FFF2-40B4-BE49-F238E27FC236}">
                <a16:creationId xmlns:a16="http://schemas.microsoft.com/office/drawing/2014/main" id="{3063A6F2-8918-C9B9-631B-935E9D44839B}"/>
              </a:ext>
            </a:extLst>
          </p:cNvPr>
          <p:cNvSpPr/>
          <p:nvPr/>
        </p:nvSpPr>
        <p:spPr>
          <a:xfrm>
            <a:off x="8138779" y="5287757"/>
            <a:ext cx="1030138" cy="1030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행사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STAFF,</a:t>
            </a:r>
          </a:p>
          <a:p>
            <a:pPr algn="ctr">
              <a:lnSpc>
                <a:spcPct val="150000"/>
              </a:lnSpc>
            </a:pP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광고주</a:t>
            </a:r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B03069EF-A7EE-DA00-8412-9D4357C3A5BE}"/>
              </a:ext>
            </a:extLst>
          </p:cNvPr>
          <p:cNvSpPr/>
          <p:nvPr/>
        </p:nvSpPr>
        <p:spPr>
          <a:xfrm>
            <a:off x="10436440" y="5430809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</a:t>
            </a:r>
          </a:p>
        </p:txBody>
      </p: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789FB6B5-BD29-6BC2-D418-3B65BF8E8CD2}"/>
              </a:ext>
            </a:extLst>
          </p:cNvPr>
          <p:cNvCxnSpPr>
            <a:cxnSpLocks/>
            <a:stCxn id="101" idx="6"/>
            <a:endCxn id="102" idx="2"/>
          </p:cNvCxnSpPr>
          <p:nvPr/>
        </p:nvCxnSpPr>
        <p:spPr>
          <a:xfrm>
            <a:off x="9168917" y="5802826"/>
            <a:ext cx="1267523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75031AAF-89BA-EDB1-D6B9-AB1547FDE123}"/>
              </a:ext>
            </a:extLst>
          </p:cNvPr>
          <p:cNvSpPr txBox="1"/>
          <p:nvPr/>
        </p:nvSpPr>
        <p:spPr>
          <a:xfrm>
            <a:off x="2515977" y="4301526"/>
            <a:ext cx="5898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등록</a:t>
            </a:r>
          </a:p>
        </p:txBody>
      </p: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184ADEE2-2732-65ED-A763-50194F5913E3}"/>
              </a:ext>
            </a:extLst>
          </p:cNvPr>
          <p:cNvCxnSpPr/>
          <p:nvPr/>
        </p:nvCxnSpPr>
        <p:spPr>
          <a:xfrm>
            <a:off x="0" y="227700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타원 107">
            <a:extLst>
              <a:ext uri="{FF2B5EF4-FFF2-40B4-BE49-F238E27FC236}">
                <a16:creationId xmlns:a16="http://schemas.microsoft.com/office/drawing/2014/main" id="{8F690221-73E9-AC79-511D-BE9B66B91633}"/>
              </a:ext>
            </a:extLst>
          </p:cNvPr>
          <p:cNvSpPr/>
          <p:nvPr/>
        </p:nvSpPr>
        <p:spPr>
          <a:xfrm>
            <a:off x="2780024" y="2175740"/>
            <a:ext cx="172800" cy="172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C2D7DB4-50C5-FE73-614C-DBC83EDB5C7F}"/>
              </a:ext>
            </a:extLst>
          </p:cNvPr>
          <p:cNvSpPr txBox="1"/>
          <p:nvPr/>
        </p:nvSpPr>
        <p:spPr>
          <a:xfrm>
            <a:off x="2033179" y="1280012"/>
            <a:ext cx="356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계획단계 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(HQ)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5E596E83-ECCF-4A74-223A-5840A4AA32C5}"/>
              </a:ext>
            </a:extLst>
          </p:cNvPr>
          <p:cNvSpPr/>
          <p:nvPr/>
        </p:nvSpPr>
        <p:spPr>
          <a:xfrm>
            <a:off x="8795085" y="2203525"/>
            <a:ext cx="172800" cy="172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AD52F8C-DD97-3F27-D636-AF8EE45D280C}"/>
              </a:ext>
            </a:extLst>
          </p:cNvPr>
          <p:cNvSpPr txBox="1"/>
          <p:nvPr/>
        </p:nvSpPr>
        <p:spPr>
          <a:xfrm>
            <a:off x="6965057" y="1282023"/>
            <a:ext cx="356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운영단계 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현장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STAFF, 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광고주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0C2283B-609D-69B8-ED8A-FE4E79DCAE79}"/>
              </a:ext>
            </a:extLst>
          </p:cNvPr>
          <p:cNvSpPr txBox="1"/>
          <p:nvPr/>
        </p:nvSpPr>
        <p:spPr>
          <a:xfrm>
            <a:off x="391981" y="1694810"/>
            <a:ext cx="54143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행사등록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시승인원 등록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등록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&amp;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부킹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운영자 계정발급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운영자 권한 설정</a:t>
            </a:r>
          </a:p>
        </p:txBody>
      </p:sp>
      <p:cxnSp>
        <p:nvCxnSpPr>
          <p:cNvPr id="117" name="연결선: 꺾임 116">
            <a:extLst>
              <a:ext uri="{FF2B5EF4-FFF2-40B4-BE49-F238E27FC236}">
                <a16:creationId xmlns:a16="http://schemas.microsoft.com/office/drawing/2014/main" id="{F29D503E-3C7C-F3E9-77DC-65B941E5B649}"/>
              </a:ext>
            </a:extLst>
          </p:cNvPr>
          <p:cNvCxnSpPr>
            <a:cxnSpLocks/>
            <a:stCxn id="9" idx="6"/>
            <a:endCxn id="71" idx="2"/>
          </p:cNvCxnSpPr>
          <p:nvPr/>
        </p:nvCxnSpPr>
        <p:spPr>
          <a:xfrm flipV="1">
            <a:off x="5444580" y="3354299"/>
            <a:ext cx="2694199" cy="1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연결선: 꺾임 119">
            <a:extLst>
              <a:ext uri="{FF2B5EF4-FFF2-40B4-BE49-F238E27FC236}">
                <a16:creationId xmlns:a16="http://schemas.microsoft.com/office/drawing/2014/main" id="{A4283889-5730-19D4-5641-38F6CB9CB6A2}"/>
              </a:ext>
            </a:extLst>
          </p:cNvPr>
          <p:cNvCxnSpPr>
            <a:stCxn id="9" idx="6"/>
            <a:endCxn id="98" idx="2"/>
          </p:cNvCxnSpPr>
          <p:nvPr/>
        </p:nvCxnSpPr>
        <p:spPr>
          <a:xfrm>
            <a:off x="5444580" y="3354300"/>
            <a:ext cx="2694199" cy="1224263"/>
          </a:xfrm>
          <a:prstGeom prst="bentConnector3">
            <a:avLst>
              <a:gd name="adj1" fmla="val 74841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연결선: 꺾임 121">
            <a:extLst>
              <a:ext uri="{FF2B5EF4-FFF2-40B4-BE49-F238E27FC236}">
                <a16:creationId xmlns:a16="http://schemas.microsoft.com/office/drawing/2014/main" id="{474E284B-7C49-F396-5F1A-9ED79AD8F0D0}"/>
              </a:ext>
            </a:extLst>
          </p:cNvPr>
          <p:cNvCxnSpPr>
            <a:stCxn id="9" idx="6"/>
            <a:endCxn id="101" idx="2"/>
          </p:cNvCxnSpPr>
          <p:nvPr/>
        </p:nvCxnSpPr>
        <p:spPr>
          <a:xfrm>
            <a:off x="5444580" y="3354300"/>
            <a:ext cx="2694199" cy="2448526"/>
          </a:xfrm>
          <a:prstGeom prst="bentConnector3">
            <a:avLst>
              <a:gd name="adj1" fmla="val 74985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9804386B-2ABE-ECB4-CE75-DBF3C2C9B088}"/>
              </a:ext>
            </a:extLst>
          </p:cNvPr>
          <p:cNvSpPr txBox="1"/>
          <p:nvPr/>
        </p:nvSpPr>
        <p:spPr>
          <a:xfrm>
            <a:off x="6087885" y="1688456"/>
            <a:ext cx="55872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운영 </a:t>
            </a:r>
            <a:r>
              <a:rPr lang="en-US" altLang="ko-KR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중 </a:t>
            </a:r>
            <a:r>
              <a:rPr lang="en-US" altLang="ko-KR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Only)</a:t>
            </a:r>
            <a:r>
              <a:rPr lang="ko-KR" altLang="en-US" sz="9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데미지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&amp;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청결 상태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위치체크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&amp;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부킹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돌발상황 재 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부킹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835E1109-71F1-06B5-C9AC-B3AD5226F8BF}"/>
              </a:ext>
            </a:extLst>
          </p:cNvPr>
          <p:cNvSpPr/>
          <p:nvPr/>
        </p:nvSpPr>
        <p:spPr>
          <a:xfrm>
            <a:off x="5947068" y="3083100"/>
            <a:ext cx="1217635" cy="57499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접근 승인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행사관리자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cxnSp>
        <p:nvCxnSpPr>
          <p:cNvPr id="163" name="연결선: 꺾임 162">
            <a:extLst>
              <a:ext uri="{FF2B5EF4-FFF2-40B4-BE49-F238E27FC236}">
                <a16:creationId xmlns:a16="http://schemas.microsoft.com/office/drawing/2014/main" id="{A3C117FD-C441-776B-21CF-006C4EE499FB}"/>
              </a:ext>
            </a:extLst>
          </p:cNvPr>
          <p:cNvCxnSpPr>
            <a:cxnSpLocks/>
            <a:stCxn id="98" idx="0"/>
            <a:endCxn id="145" idx="1"/>
          </p:cNvCxnSpPr>
          <p:nvPr/>
        </p:nvCxnSpPr>
        <p:spPr>
          <a:xfrm rot="5400000" flipH="1" flipV="1">
            <a:off x="8848136" y="3772144"/>
            <a:ext cx="97063" cy="485638"/>
          </a:xfrm>
          <a:prstGeom prst="bentConnector2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연결선: 꺾임 167">
            <a:extLst>
              <a:ext uri="{FF2B5EF4-FFF2-40B4-BE49-F238E27FC236}">
                <a16:creationId xmlns:a16="http://schemas.microsoft.com/office/drawing/2014/main" id="{1968AB5A-8B3D-826E-8C24-2967A6315A1B}"/>
              </a:ext>
            </a:extLst>
          </p:cNvPr>
          <p:cNvCxnSpPr>
            <a:cxnSpLocks/>
            <a:stCxn id="145" idx="3"/>
            <a:endCxn id="72" idx="4"/>
          </p:cNvCxnSpPr>
          <p:nvPr/>
        </p:nvCxnSpPr>
        <p:spPr>
          <a:xfrm flipV="1">
            <a:off x="10280278" y="3726315"/>
            <a:ext cx="528179" cy="240116"/>
          </a:xfrm>
          <a:prstGeom prst="bent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연결선: 꺾임 169">
            <a:extLst>
              <a:ext uri="{FF2B5EF4-FFF2-40B4-BE49-F238E27FC236}">
                <a16:creationId xmlns:a16="http://schemas.microsoft.com/office/drawing/2014/main" id="{03856E8E-A6A2-C356-5E61-BB88614FD3A6}"/>
              </a:ext>
            </a:extLst>
          </p:cNvPr>
          <p:cNvCxnSpPr>
            <a:cxnSpLocks/>
            <a:stCxn id="98" idx="4"/>
          </p:cNvCxnSpPr>
          <p:nvPr/>
        </p:nvCxnSpPr>
        <p:spPr>
          <a:xfrm rot="16200000" flipH="1">
            <a:off x="8937845" y="4809634"/>
            <a:ext cx="97061" cy="665055"/>
          </a:xfrm>
          <a:prstGeom prst="bentConnector2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C0B6B040-474A-2175-BC03-B180BE12E9BC}"/>
              </a:ext>
            </a:extLst>
          </p:cNvPr>
          <p:cNvCxnSpPr>
            <a:cxnSpLocks/>
            <a:endCxn id="99" idx="4"/>
          </p:cNvCxnSpPr>
          <p:nvPr/>
        </p:nvCxnSpPr>
        <p:spPr>
          <a:xfrm flipV="1">
            <a:off x="9991337" y="4950579"/>
            <a:ext cx="817120" cy="240114"/>
          </a:xfrm>
          <a:prstGeom prst="bent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연결선: 꺾임 173">
            <a:extLst>
              <a:ext uri="{FF2B5EF4-FFF2-40B4-BE49-F238E27FC236}">
                <a16:creationId xmlns:a16="http://schemas.microsoft.com/office/drawing/2014/main" id="{ED923436-E0B1-80B9-D25B-799B9064EF3A}"/>
              </a:ext>
            </a:extLst>
          </p:cNvPr>
          <p:cNvCxnSpPr>
            <a:cxnSpLocks/>
            <a:stCxn id="145" idx="3"/>
            <a:endCxn id="99" idx="0"/>
          </p:cNvCxnSpPr>
          <p:nvPr/>
        </p:nvCxnSpPr>
        <p:spPr>
          <a:xfrm>
            <a:off x="10280278" y="3966431"/>
            <a:ext cx="528179" cy="240115"/>
          </a:xfrm>
          <a:prstGeom prst="bent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연결선: 꺾임 176">
            <a:extLst>
              <a:ext uri="{FF2B5EF4-FFF2-40B4-BE49-F238E27FC236}">
                <a16:creationId xmlns:a16="http://schemas.microsoft.com/office/drawing/2014/main" id="{AA87736D-E5E8-9553-3ECB-026C8B9144AB}"/>
              </a:ext>
            </a:extLst>
          </p:cNvPr>
          <p:cNvCxnSpPr>
            <a:cxnSpLocks/>
            <a:endCxn id="102" idx="0"/>
          </p:cNvCxnSpPr>
          <p:nvPr/>
        </p:nvCxnSpPr>
        <p:spPr>
          <a:xfrm>
            <a:off x="9991337" y="5190693"/>
            <a:ext cx="817120" cy="240116"/>
          </a:xfrm>
          <a:prstGeom prst="bentConnector2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TextBox 182">
            <a:extLst>
              <a:ext uri="{FF2B5EF4-FFF2-40B4-BE49-F238E27FC236}">
                <a16:creationId xmlns:a16="http://schemas.microsoft.com/office/drawing/2014/main" id="{CEA550AD-0DBC-5AE8-3ECA-F9F1D46340A9}"/>
              </a:ext>
            </a:extLst>
          </p:cNvPr>
          <p:cNvSpPr txBox="1"/>
          <p:nvPr/>
        </p:nvSpPr>
        <p:spPr>
          <a:xfrm>
            <a:off x="9306107" y="3066686"/>
            <a:ext cx="8114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endParaRPr lang="ko-KR" altLang="en-US" sz="9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B71396D2-0E10-0786-3EAF-BB85A079607D}"/>
              </a:ext>
            </a:extLst>
          </p:cNvPr>
          <p:cNvSpPr txBox="1"/>
          <p:nvPr/>
        </p:nvSpPr>
        <p:spPr>
          <a:xfrm>
            <a:off x="9304162" y="4278976"/>
            <a:ext cx="8114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endParaRPr lang="ko-KR" altLang="en-US" sz="9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BFAB64F7-981A-91FF-A470-4BC8248BBD81}"/>
              </a:ext>
            </a:extLst>
          </p:cNvPr>
          <p:cNvSpPr/>
          <p:nvPr/>
        </p:nvSpPr>
        <p:spPr>
          <a:xfrm>
            <a:off x="9139486" y="3784101"/>
            <a:ext cx="1140792" cy="36466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인가자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행사간 교차 접근 통제</a:t>
            </a:r>
          </a:p>
        </p:txBody>
      </p:sp>
      <p:cxnSp>
        <p:nvCxnSpPr>
          <p:cNvPr id="185" name="연결선: 꺾임 184">
            <a:extLst>
              <a:ext uri="{FF2B5EF4-FFF2-40B4-BE49-F238E27FC236}">
                <a16:creationId xmlns:a16="http://schemas.microsoft.com/office/drawing/2014/main" id="{175E4AFF-5477-0A44-3F91-40D6BBEC39DC}"/>
              </a:ext>
            </a:extLst>
          </p:cNvPr>
          <p:cNvCxnSpPr>
            <a:cxnSpLocks/>
            <a:stCxn id="71" idx="4"/>
            <a:endCxn id="145" idx="1"/>
          </p:cNvCxnSpPr>
          <p:nvPr/>
        </p:nvCxnSpPr>
        <p:spPr>
          <a:xfrm rot="16200000" flipH="1">
            <a:off x="8848136" y="3675080"/>
            <a:ext cx="97063" cy="485638"/>
          </a:xfrm>
          <a:prstGeom prst="bentConnector2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연결선: 꺾임 190">
            <a:extLst>
              <a:ext uri="{FF2B5EF4-FFF2-40B4-BE49-F238E27FC236}">
                <a16:creationId xmlns:a16="http://schemas.microsoft.com/office/drawing/2014/main" id="{23E4E950-B950-A499-16B8-E69DD96C51B6}"/>
              </a:ext>
            </a:extLst>
          </p:cNvPr>
          <p:cNvCxnSpPr>
            <a:cxnSpLocks/>
            <a:stCxn id="101" idx="0"/>
          </p:cNvCxnSpPr>
          <p:nvPr/>
        </p:nvCxnSpPr>
        <p:spPr>
          <a:xfrm rot="5400000" flipH="1" flipV="1">
            <a:off x="8937843" y="4906698"/>
            <a:ext cx="97064" cy="665055"/>
          </a:xfrm>
          <a:prstGeom prst="bentConnector2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타원 199">
            <a:extLst>
              <a:ext uri="{FF2B5EF4-FFF2-40B4-BE49-F238E27FC236}">
                <a16:creationId xmlns:a16="http://schemas.microsoft.com/office/drawing/2014/main" id="{91DF87D4-0EC8-40AF-6937-F0747C3D960F}"/>
              </a:ext>
            </a:extLst>
          </p:cNvPr>
          <p:cNvSpPr/>
          <p:nvPr/>
        </p:nvSpPr>
        <p:spPr>
          <a:xfrm>
            <a:off x="3849082" y="2982281"/>
            <a:ext cx="744033" cy="7440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II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732E8AA-B9F4-111E-B090-459E3B73E3F0}"/>
              </a:ext>
            </a:extLst>
          </p:cNvPr>
          <p:cNvSpPr/>
          <p:nvPr/>
        </p:nvSpPr>
        <p:spPr>
          <a:xfrm>
            <a:off x="9135682" y="5004522"/>
            <a:ext cx="1140792" cy="36466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인가자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행사간 교차 접근 통제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93EE24-B4B6-90F8-BE79-9106BCD170CA}"/>
              </a:ext>
            </a:extLst>
          </p:cNvPr>
          <p:cNvSpPr txBox="1"/>
          <p:nvPr/>
        </p:nvSpPr>
        <p:spPr>
          <a:xfrm>
            <a:off x="9248390" y="3067366"/>
            <a:ext cx="10280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인가자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접근허용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788BD24-DFDC-D2D3-BD67-6881E149D569}"/>
              </a:ext>
            </a:extLst>
          </p:cNvPr>
          <p:cNvSpPr txBox="1"/>
          <p:nvPr/>
        </p:nvSpPr>
        <p:spPr>
          <a:xfrm>
            <a:off x="9220092" y="4339883"/>
            <a:ext cx="10280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인가자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접근허용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C0EA3AA-8458-6CC4-D109-804DD785B4ED}"/>
              </a:ext>
            </a:extLst>
          </p:cNvPr>
          <p:cNvSpPr txBox="1"/>
          <p:nvPr/>
        </p:nvSpPr>
        <p:spPr>
          <a:xfrm>
            <a:off x="9231562" y="5566034"/>
            <a:ext cx="10280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인가자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접근허용</a:t>
            </a:r>
          </a:p>
        </p:txBody>
      </p:sp>
    </p:spTree>
    <p:extLst>
      <p:ext uri="{BB962C8B-B14F-4D97-AF65-F5344CB8AC3E}">
        <p14:creationId xmlns:p14="http://schemas.microsoft.com/office/powerpoint/2010/main" val="2821647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명단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593079"/>
              </p:ext>
            </p:extLst>
          </p:nvPr>
        </p:nvGraphicFramePr>
        <p:xfrm>
          <a:off x="9528812" y="544942"/>
          <a:ext cx="2589769" cy="4734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247599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484577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00827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96031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5287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id="{88E35902-1845-EF95-ADCA-50F5D02C5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33393"/>
              </p:ext>
            </p:extLst>
          </p:nvPr>
        </p:nvGraphicFramePr>
        <p:xfrm>
          <a:off x="1531415" y="1467584"/>
          <a:ext cx="7617385" cy="122556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036800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</a:tbl>
          </a:graphicData>
        </a:graphic>
      </p:graphicFrame>
      <p:sp>
        <p:nvSpPr>
          <p:cNvPr id="207" name="Button">
            <a:extLst>
              <a:ext uri="{FF2B5EF4-FFF2-40B4-BE49-F238E27FC236}">
                <a16:creationId xmlns:a16="http://schemas.microsoft.com/office/drawing/2014/main" id="{4C568F98-7F70-7520-387D-46B7EEE871AE}"/>
              </a:ext>
            </a:extLst>
          </p:cNvPr>
          <p:cNvSpPr/>
          <p:nvPr/>
        </p:nvSpPr>
        <p:spPr>
          <a:xfrm>
            <a:off x="6476401" y="1828092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" name="Button">
            <a:extLst>
              <a:ext uri="{FF2B5EF4-FFF2-40B4-BE49-F238E27FC236}">
                <a16:creationId xmlns:a16="http://schemas.microsoft.com/office/drawing/2014/main" id="{2054FD40-FDF9-923D-A02C-69B4947A86B4}"/>
              </a:ext>
            </a:extLst>
          </p:cNvPr>
          <p:cNvSpPr/>
          <p:nvPr/>
        </p:nvSpPr>
        <p:spPr>
          <a:xfrm>
            <a:off x="6692380" y="214457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0EB4CA5A-FF6D-5B85-2A27-4CC6D2B934A9}"/>
              </a:ext>
            </a:extLst>
          </p:cNvPr>
          <p:cNvSpPr/>
          <p:nvPr/>
        </p:nvSpPr>
        <p:spPr>
          <a:xfrm>
            <a:off x="6693953" y="2451216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47749A1-D006-490E-254E-FBFE8CC66159}"/>
              </a:ext>
            </a:extLst>
          </p:cNvPr>
          <p:cNvSpPr txBox="1"/>
          <p:nvPr/>
        </p:nvSpPr>
        <p:spPr>
          <a:xfrm>
            <a:off x="1511340" y="1129773"/>
            <a:ext cx="1416900" cy="259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800" b="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15:00 ~ 17:00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958B0D1-00AE-178E-3D15-D14ACD5FAFA6}"/>
              </a:ext>
            </a:extLst>
          </p:cNvPr>
          <p:cNvSpPr txBox="1"/>
          <p:nvPr/>
        </p:nvSpPr>
        <p:spPr>
          <a:xfrm>
            <a:off x="3005061" y="1127750"/>
            <a:ext cx="2736303" cy="258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차량배정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16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        운전자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          동승자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7" name="Car">
            <a:extLst>
              <a:ext uri="{FF2B5EF4-FFF2-40B4-BE49-F238E27FC236}">
                <a16:creationId xmlns:a16="http://schemas.microsoft.com/office/drawing/2014/main" id="{2F731F0B-5C57-B3D2-326B-91E5E9D5C92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880930" y="1232669"/>
            <a:ext cx="163513" cy="90488"/>
          </a:xfrm>
          <a:custGeom>
            <a:avLst/>
            <a:gdLst>
              <a:gd name="T0" fmla="*/ 151 w 667"/>
              <a:gd name="T1" fmla="*/ 21 h 373"/>
              <a:gd name="T2" fmla="*/ 104 w 667"/>
              <a:gd name="T3" fmla="*/ 94 h 373"/>
              <a:gd name="T4" fmla="*/ 53 w 667"/>
              <a:gd name="T5" fmla="*/ 106 h 373"/>
              <a:gd name="T6" fmla="*/ 0 w 667"/>
              <a:gd name="T7" fmla="*/ 160 h 373"/>
              <a:gd name="T8" fmla="*/ 13 w 667"/>
              <a:gd name="T9" fmla="*/ 297 h 373"/>
              <a:gd name="T10" fmla="*/ 68 w 667"/>
              <a:gd name="T11" fmla="*/ 306 h 373"/>
              <a:gd name="T12" fmla="*/ 225 w 667"/>
              <a:gd name="T13" fmla="*/ 306 h 373"/>
              <a:gd name="T14" fmla="*/ 520 w 667"/>
              <a:gd name="T15" fmla="*/ 373 h 373"/>
              <a:gd name="T16" fmla="*/ 627 w 667"/>
              <a:gd name="T17" fmla="*/ 306 h 373"/>
              <a:gd name="T18" fmla="*/ 667 w 667"/>
              <a:gd name="T19" fmla="*/ 186 h 373"/>
              <a:gd name="T20" fmla="*/ 610 w 667"/>
              <a:gd name="T21" fmla="*/ 136 h 373"/>
              <a:gd name="T22" fmla="*/ 509 w 667"/>
              <a:gd name="T23" fmla="*/ 107 h 373"/>
              <a:gd name="T24" fmla="*/ 468 w 667"/>
              <a:gd name="T25" fmla="*/ 69 h 373"/>
              <a:gd name="T26" fmla="*/ 373 w 667"/>
              <a:gd name="T27" fmla="*/ 0 h 373"/>
              <a:gd name="T28" fmla="*/ 188 w 667"/>
              <a:gd name="T29" fmla="*/ 26 h 373"/>
              <a:gd name="T30" fmla="*/ 280 w 667"/>
              <a:gd name="T31" fmla="*/ 106 h 373"/>
              <a:gd name="T32" fmla="*/ 150 w 667"/>
              <a:gd name="T33" fmla="*/ 73 h 373"/>
              <a:gd name="T34" fmla="*/ 188 w 667"/>
              <a:gd name="T35" fmla="*/ 26 h 373"/>
              <a:gd name="T36" fmla="*/ 373 w 667"/>
              <a:gd name="T37" fmla="*/ 26 h 373"/>
              <a:gd name="T38" fmla="*/ 448 w 667"/>
              <a:gd name="T39" fmla="*/ 87 h 373"/>
              <a:gd name="T40" fmla="*/ 307 w 667"/>
              <a:gd name="T41" fmla="*/ 106 h 373"/>
              <a:gd name="T42" fmla="*/ 53 w 667"/>
              <a:gd name="T43" fmla="*/ 133 h 373"/>
              <a:gd name="T44" fmla="*/ 505 w 667"/>
              <a:gd name="T45" fmla="*/ 133 h 373"/>
              <a:gd name="T46" fmla="*/ 632 w 667"/>
              <a:gd name="T47" fmla="*/ 178 h 373"/>
              <a:gd name="T48" fmla="*/ 640 w 667"/>
              <a:gd name="T49" fmla="*/ 266 h 373"/>
              <a:gd name="T50" fmla="*/ 599 w 667"/>
              <a:gd name="T51" fmla="*/ 280 h 373"/>
              <a:gd name="T52" fmla="*/ 441 w 667"/>
              <a:gd name="T53" fmla="*/ 280 h 373"/>
              <a:gd name="T54" fmla="*/ 147 w 667"/>
              <a:gd name="T55" fmla="*/ 213 h 373"/>
              <a:gd name="T56" fmla="*/ 40 w 667"/>
              <a:gd name="T57" fmla="*/ 280 h 373"/>
              <a:gd name="T58" fmla="*/ 27 w 667"/>
              <a:gd name="T59" fmla="*/ 160 h 373"/>
              <a:gd name="T60" fmla="*/ 53 w 667"/>
              <a:gd name="T61" fmla="*/ 133 h 373"/>
              <a:gd name="T62" fmla="*/ 200 w 667"/>
              <a:gd name="T63" fmla="*/ 293 h 373"/>
              <a:gd name="T64" fmla="*/ 93 w 667"/>
              <a:gd name="T65" fmla="*/ 293 h 373"/>
              <a:gd name="T66" fmla="*/ 520 w 667"/>
              <a:gd name="T67" fmla="*/ 240 h 373"/>
              <a:gd name="T68" fmla="*/ 520 w 667"/>
              <a:gd name="T69" fmla="*/ 346 h 373"/>
              <a:gd name="T70" fmla="*/ 520 w 667"/>
              <a:gd name="T71" fmla="*/ 24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7" h="373">
                <a:moveTo>
                  <a:pt x="188" y="0"/>
                </a:moveTo>
                <a:cubicBezTo>
                  <a:pt x="172" y="0"/>
                  <a:pt x="160" y="10"/>
                  <a:pt x="151" y="21"/>
                </a:cubicBezTo>
                <a:cubicBezTo>
                  <a:pt x="142" y="33"/>
                  <a:pt x="134" y="47"/>
                  <a:pt x="127" y="60"/>
                </a:cubicBezTo>
                <a:cubicBezTo>
                  <a:pt x="120" y="73"/>
                  <a:pt x="112" y="85"/>
                  <a:pt x="104" y="94"/>
                </a:cubicBezTo>
                <a:cubicBezTo>
                  <a:pt x="96" y="102"/>
                  <a:pt x="89" y="106"/>
                  <a:pt x="80" y="106"/>
                </a:cubicBezTo>
                <a:lnTo>
                  <a:pt x="53" y="106"/>
                </a:lnTo>
                <a:cubicBezTo>
                  <a:pt x="40" y="106"/>
                  <a:pt x="27" y="109"/>
                  <a:pt x="16" y="119"/>
                </a:cubicBezTo>
                <a:cubicBezTo>
                  <a:pt x="6" y="128"/>
                  <a:pt x="0" y="142"/>
                  <a:pt x="0" y="160"/>
                </a:cubicBezTo>
                <a:lnTo>
                  <a:pt x="0" y="270"/>
                </a:lnTo>
                <a:cubicBezTo>
                  <a:pt x="0" y="281"/>
                  <a:pt x="5" y="291"/>
                  <a:pt x="13" y="297"/>
                </a:cubicBezTo>
                <a:cubicBezTo>
                  <a:pt x="21" y="303"/>
                  <a:pt x="30" y="306"/>
                  <a:pt x="40" y="306"/>
                </a:cubicBezTo>
                <a:lnTo>
                  <a:pt x="68" y="306"/>
                </a:lnTo>
                <a:cubicBezTo>
                  <a:pt x="74" y="344"/>
                  <a:pt x="107" y="373"/>
                  <a:pt x="147" y="373"/>
                </a:cubicBezTo>
                <a:cubicBezTo>
                  <a:pt x="186" y="373"/>
                  <a:pt x="219" y="344"/>
                  <a:pt x="225" y="306"/>
                </a:cubicBezTo>
                <a:lnTo>
                  <a:pt x="441" y="306"/>
                </a:lnTo>
                <a:cubicBezTo>
                  <a:pt x="448" y="344"/>
                  <a:pt x="480" y="373"/>
                  <a:pt x="520" y="373"/>
                </a:cubicBezTo>
                <a:cubicBezTo>
                  <a:pt x="559" y="373"/>
                  <a:pt x="592" y="344"/>
                  <a:pt x="599" y="306"/>
                </a:cubicBezTo>
                <a:lnTo>
                  <a:pt x="627" y="306"/>
                </a:lnTo>
                <a:cubicBezTo>
                  <a:pt x="649" y="306"/>
                  <a:pt x="667" y="288"/>
                  <a:pt x="667" y="266"/>
                </a:cubicBezTo>
                <a:lnTo>
                  <a:pt x="667" y="186"/>
                </a:lnTo>
                <a:cubicBezTo>
                  <a:pt x="667" y="173"/>
                  <a:pt x="658" y="164"/>
                  <a:pt x="648" y="156"/>
                </a:cubicBezTo>
                <a:cubicBezTo>
                  <a:pt x="638" y="149"/>
                  <a:pt x="625" y="142"/>
                  <a:pt x="610" y="136"/>
                </a:cubicBezTo>
                <a:cubicBezTo>
                  <a:pt x="581" y="124"/>
                  <a:pt x="544" y="114"/>
                  <a:pt x="511" y="107"/>
                </a:cubicBezTo>
                <a:cubicBezTo>
                  <a:pt x="510" y="107"/>
                  <a:pt x="510" y="107"/>
                  <a:pt x="509" y="107"/>
                </a:cubicBezTo>
                <a:cubicBezTo>
                  <a:pt x="509" y="107"/>
                  <a:pt x="501" y="102"/>
                  <a:pt x="494" y="95"/>
                </a:cubicBezTo>
                <a:cubicBezTo>
                  <a:pt x="486" y="88"/>
                  <a:pt x="477" y="79"/>
                  <a:pt x="468" y="69"/>
                </a:cubicBezTo>
                <a:cubicBezTo>
                  <a:pt x="457" y="57"/>
                  <a:pt x="446" y="43"/>
                  <a:pt x="436" y="30"/>
                </a:cubicBezTo>
                <a:cubicBezTo>
                  <a:pt x="423" y="17"/>
                  <a:pt x="404" y="0"/>
                  <a:pt x="373" y="0"/>
                </a:cubicBezTo>
                <a:lnTo>
                  <a:pt x="188" y="0"/>
                </a:lnTo>
                <a:close/>
                <a:moveTo>
                  <a:pt x="188" y="26"/>
                </a:moveTo>
                <a:lnTo>
                  <a:pt x="280" y="26"/>
                </a:lnTo>
                <a:lnTo>
                  <a:pt x="280" y="106"/>
                </a:lnTo>
                <a:lnTo>
                  <a:pt x="129" y="106"/>
                </a:lnTo>
                <a:cubicBezTo>
                  <a:pt x="137" y="96"/>
                  <a:pt x="144" y="84"/>
                  <a:pt x="150" y="73"/>
                </a:cubicBezTo>
                <a:cubicBezTo>
                  <a:pt x="158" y="59"/>
                  <a:pt x="165" y="46"/>
                  <a:pt x="172" y="38"/>
                </a:cubicBezTo>
                <a:cubicBezTo>
                  <a:pt x="178" y="29"/>
                  <a:pt x="183" y="26"/>
                  <a:pt x="188" y="26"/>
                </a:cubicBezTo>
                <a:close/>
                <a:moveTo>
                  <a:pt x="307" y="26"/>
                </a:moveTo>
                <a:lnTo>
                  <a:pt x="373" y="26"/>
                </a:lnTo>
                <a:cubicBezTo>
                  <a:pt x="395" y="26"/>
                  <a:pt x="404" y="36"/>
                  <a:pt x="417" y="49"/>
                </a:cubicBezTo>
                <a:cubicBezTo>
                  <a:pt x="418" y="50"/>
                  <a:pt x="431" y="67"/>
                  <a:pt x="448" y="87"/>
                </a:cubicBezTo>
                <a:cubicBezTo>
                  <a:pt x="454" y="93"/>
                  <a:pt x="460" y="100"/>
                  <a:pt x="467" y="106"/>
                </a:cubicBezTo>
                <a:lnTo>
                  <a:pt x="307" y="106"/>
                </a:lnTo>
                <a:lnTo>
                  <a:pt x="307" y="26"/>
                </a:lnTo>
                <a:close/>
                <a:moveTo>
                  <a:pt x="53" y="133"/>
                </a:moveTo>
                <a:lnTo>
                  <a:pt x="80" y="133"/>
                </a:lnTo>
                <a:lnTo>
                  <a:pt x="505" y="133"/>
                </a:lnTo>
                <a:cubicBezTo>
                  <a:pt x="537" y="139"/>
                  <a:pt x="573" y="150"/>
                  <a:pt x="600" y="161"/>
                </a:cubicBezTo>
                <a:cubicBezTo>
                  <a:pt x="613" y="166"/>
                  <a:pt x="625" y="172"/>
                  <a:pt x="632" y="178"/>
                </a:cubicBezTo>
                <a:cubicBezTo>
                  <a:pt x="639" y="183"/>
                  <a:pt x="640" y="187"/>
                  <a:pt x="640" y="186"/>
                </a:cubicBezTo>
                <a:lnTo>
                  <a:pt x="640" y="266"/>
                </a:lnTo>
                <a:cubicBezTo>
                  <a:pt x="640" y="273"/>
                  <a:pt x="633" y="280"/>
                  <a:pt x="627" y="280"/>
                </a:cubicBezTo>
                <a:lnTo>
                  <a:pt x="599" y="280"/>
                </a:lnTo>
                <a:cubicBezTo>
                  <a:pt x="592" y="242"/>
                  <a:pt x="559" y="213"/>
                  <a:pt x="520" y="213"/>
                </a:cubicBezTo>
                <a:cubicBezTo>
                  <a:pt x="480" y="213"/>
                  <a:pt x="448" y="242"/>
                  <a:pt x="441" y="280"/>
                </a:cubicBezTo>
                <a:lnTo>
                  <a:pt x="225" y="280"/>
                </a:lnTo>
                <a:cubicBezTo>
                  <a:pt x="219" y="242"/>
                  <a:pt x="186" y="213"/>
                  <a:pt x="147" y="213"/>
                </a:cubicBezTo>
                <a:cubicBezTo>
                  <a:pt x="107" y="213"/>
                  <a:pt x="74" y="242"/>
                  <a:pt x="68" y="280"/>
                </a:cubicBezTo>
                <a:lnTo>
                  <a:pt x="40" y="280"/>
                </a:lnTo>
                <a:cubicBezTo>
                  <a:pt x="30" y="280"/>
                  <a:pt x="27" y="275"/>
                  <a:pt x="27" y="270"/>
                </a:cubicBezTo>
                <a:lnTo>
                  <a:pt x="27" y="160"/>
                </a:lnTo>
                <a:cubicBezTo>
                  <a:pt x="27" y="147"/>
                  <a:pt x="30" y="142"/>
                  <a:pt x="34" y="139"/>
                </a:cubicBezTo>
                <a:cubicBezTo>
                  <a:pt x="38" y="135"/>
                  <a:pt x="44" y="133"/>
                  <a:pt x="53" y="133"/>
                </a:cubicBezTo>
                <a:close/>
                <a:moveTo>
                  <a:pt x="147" y="240"/>
                </a:moveTo>
                <a:cubicBezTo>
                  <a:pt x="176" y="240"/>
                  <a:pt x="200" y="263"/>
                  <a:pt x="200" y="293"/>
                </a:cubicBezTo>
                <a:cubicBezTo>
                  <a:pt x="200" y="323"/>
                  <a:pt x="176" y="346"/>
                  <a:pt x="147" y="346"/>
                </a:cubicBezTo>
                <a:cubicBezTo>
                  <a:pt x="117" y="346"/>
                  <a:pt x="93" y="323"/>
                  <a:pt x="93" y="293"/>
                </a:cubicBezTo>
                <a:cubicBezTo>
                  <a:pt x="93" y="263"/>
                  <a:pt x="117" y="240"/>
                  <a:pt x="147" y="240"/>
                </a:cubicBezTo>
                <a:close/>
                <a:moveTo>
                  <a:pt x="520" y="240"/>
                </a:moveTo>
                <a:cubicBezTo>
                  <a:pt x="550" y="240"/>
                  <a:pt x="573" y="263"/>
                  <a:pt x="573" y="293"/>
                </a:cubicBezTo>
                <a:cubicBezTo>
                  <a:pt x="573" y="323"/>
                  <a:pt x="550" y="346"/>
                  <a:pt x="520" y="346"/>
                </a:cubicBezTo>
                <a:cubicBezTo>
                  <a:pt x="490" y="346"/>
                  <a:pt x="467" y="323"/>
                  <a:pt x="467" y="293"/>
                </a:cubicBezTo>
                <a:cubicBezTo>
                  <a:pt x="467" y="263"/>
                  <a:pt x="490" y="240"/>
                  <a:pt x="520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8" name="User">
            <a:extLst>
              <a:ext uri="{FF2B5EF4-FFF2-40B4-BE49-F238E27FC236}">
                <a16:creationId xmlns:a16="http://schemas.microsoft.com/office/drawing/2014/main" id="{2D599FB1-75EC-AC97-AD23-085280B5396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876104" y="1233708"/>
            <a:ext cx="85287" cy="90488"/>
          </a:xfrm>
          <a:custGeom>
            <a:avLst/>
            <a:gdLst>
              <a:gd name="T0" fmla="*/ 146 w 535"/>
              <a:gd name="T1" fmla="*/ 66 h 568"/>
              <a:gd name="T2" fmla="*/ 136 w 535"/>
              <a:gd name="T3" fmla="*/ 231 h 568"/>
              <a:gd name="T4" fmla="*/ 161 w 535"/>
              <a:gd name="T5" fmla="*/ 274 h 568"/>
              <a:gd name="T6" fmla="*/ 184 w 535"/>
              <a:gd name="T7" fmla="*/ 332 h 568"/>
              <a:gd name="T8" fmla="*/ 189 w 535"/>
              <a:gd name="T9" fmla="*/ 385 h 568"/>
              <a:gd name="T10" fmla="*/ 97 w 535"/>
              <a:gd name="T11" fmla="*/ 437 h 568"/>
              <a:gd name="T12" fmla="*/ 0 w 535"/>
              <a:gd name="T13" fmla="*/ 554 h 568"/>
              <a:gd name="T14" fmla="*/ 535 w 535"/>
              <a:gd name="T15" fmla="*/ 568 h 568"/>
              <a:gd name="T16" fmla="*/ 501 w 535"/>
              <a:gd name="T17" fmla="*/ 477 h 568"/>
              <a:gd name="T18" fmla="*/ 377 w 535"/>
              <a:gd name="T19" fmla="*/ 412 h 568"/>
              <a:gd name="T20" fmla="*/ 345 w 535"/>
              <a:gd name="T21" fmla="*/ 337 h 568"/>
              <a:gd name="T22" fmla="*/ 361 w 535"/>
              <a:gd name="T23" fmla="*/ 314 h 568"/>
              <a:gd name="T24" fmla="*/ 385 w 535"/>
              <a:gd name="T25" fmla="*/ 267 h 568"/>
              <a:gd name="T26" fmla="*/ 389 w 535"/>
              <a:gd name="T27" fmla="*/ 199 h 568"/>
              <a:gd name="T28" fmla="*/ 383 w 535"/>
              <a:gd name="T29" fmla="*/ 54 h 568"/>
              <a:gd name="T30" fmla="*/ 266 w 535"/>
              <a:gd name="T31" fmla="*/ 0 h 568"/>
              <a:gd name="T32" fmla="*/ 266 w 535"/>
              <a:gd name="T33" fmla="*/ 27 h 568"/>
              <a:gd name="T34" fmla="*/ 319 w 535"/>
              <a:gd name="T35" fmla="*/ 49 h 568"/>
              <a:gd name="T36" fmla="*/ 362 w 535"/>
              <a:gd name="T37" fmla="*/ 70 h 568"/>
              <a:gd name="T38" fmla="*/ 362 w 535"/>
              <a:gd name="T39" fmla="*/ 198 h 568"/>
              <a:gd name="T40" fmla="*/ 368 w 535"/>
              <a:gd name="T41" fmla="*/ 213 h 568"/>
              <a:gd name="T42" fmla="*/ 364 w 535"/>
              <a:gd name="T43" fmla="*/ 251 h 568"/>
              <a:gd name="T44" fmla="*/ 350 w 535"/>
              <a:gd name="T45" fmla="*/ 255 h 568"/>
              <a:gd name="T46" fmla="*/ 337 w 535"/>
              <a:gd name="T47" fmla="*/ 302 h 568"/>
              <a:gd name="T48" fmla="*/ 325 w 535"/>
              <a:gd name="T49" fmla="*/ 320 h 568"/>
              <a:gd name="T50" fmla="*/ 318 w 535"/>
              <a:gd name="T51" fmla="*/ 332 h 568"/>
              <a:gd name="T52" fmla="*/ 320 w 535"/>
              <a:gd name="T53" fmla="*/ 391 h 568"/>
              <a:gd name="T54" fmla="*/ 365 w 535"/>
              <a:gd name="T55" fmla="*/ 436 h 568"/>
              <a:gd name="T56" fmla="*/ 482 w 535"/>
              <a:gd name="T57" fmla="*/ 496 h 568"/>
              <a:gd name="T58" fmla="*/ 30 w 535"/>
              <a:gd name="T59" fmla="*/ 541 h 568"/>
              <a:gd name="T60" fmla="*/ 107 w 535"/>
              <a:gd name="T61" fmla="*/ 462 h 568"/>
              <a:gd name="T62" fmla="*/ 214 w 535"/>
              <a:gd name="T63" fmla="*/ 393 h 568"/>
              <a:gd name="T64" fmla="*/ 215 w 535"/>
              <a:gd name="T65" fmla="*/ 390 h 568"/>
              <a:gd name="T66" fmla="*/ 217 w 535"/>
              <a:gd name="T67" fmla="*/ 324 h 568"/>
              <a:gd name="T68" fmla="*/ 205 w 535"/>
              <a:gd name="T69" fmla="*/ 316 h 568"/>
              <a:gd name="T70" fmla="*/ 186 w 535"/>
              <a:gd name="T71" fmla="*/ 266 h 568"/>
              <a:gd name="T72" fmla="*/ 173 w 535"/>
              <a:gd name="T73" fmla="*/ 254 h 568"/>
              <a:gd name="T74" fmla="*/ 162 w 535"/>
              <a:gd name="T75" fmla="*/ 228 h 568"/>
              <a:gd name="T76" fmla="*/ 175 w 535"/>
              <a:gd name="T77" fmla="*/ 208 h 568"/>
              <a:gd name="T78" fmla="*/ 171 w 535"/>
              <a:gd name="T79" fmla="*/ 76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35" h="568">
                <a:moveTo>
                  <a:pt x="266" y="0"/>
                </a:moveTo>
                <a:cubicBezTo>
                  <a:pt x="203" y="1"/>
                  <a:pt x="163" y="27"/>
                  <a:pt x="146" y="66"/>
                </a:cubicBezTo>
                <a:cubicBezTo>
                  <a:pt x="130" y="103"/>
                  <a:pt x="134" y="150"/>
                  <a:pt x="145" y="199"/>
                </a:cubicBezTo>
                <a:cubicBezTo>
                  <a:pt x="139" y="206"/>
                  <a:pt x="134" y="216"/>
                  <a:pt x="136" y="231"/>
                </a:cubicBezTo>
                <a:cubicBezTo>
                  <a:pt x="137" y="245"/>
                  <a:pt x="143" y="257"/>
                  <a:pt x="149" y="267"/>
                </a:cubicBezTo>
                <a:cubicBezTo>
                  <a:pt x="152" y="272"/>
                  <a:pt x="157" y="272"/>
                  <a:pt x="161" y="274"/>
                </a:cubicBezTo>
                <a:cubicBezTo>
                  <a:pt x="163" y="288"/>
                  <a:pt x="167" y="302"/>
                  <a:pt x="173" y="314"/>
                </a:cubicBezTo>
                <a:cubicBezTo>
                  <a:pt x="177" y="321"/>
                  <a:pt x="180" y="327"/>
                  <a:pt x="184" y="332"/>
                </a:cubicBezTo>
                <a:cubicBezTo>
                  <a:pt x="186" y="334"/>
                  <a:pt x="188" y="335"/>
                  <a:pt x="190" y="337"/>
                </a:cubicBezTo>
                <a:cubicBezTo>
                  <a:pt x="190" y="354"/>
                  <a:pt x="190" y="367"/>
                  <a:pt x="189" y="385"/>
                </a:cubicBezTo>
                <a:cubicBezTo>
                  <a:pt x="184" y="395"/>
                  <a:pt x="174" y="404"/>
                  <a:pt x="158" y="412"/>
                </a:cubicBezTo>
                <a:cubicBezTo>
                  <a:pt x="141" y="420"/>
                  <a:pt x="119" y="428"/>
                  <a:pt x="97" y="437"/>
                </a:cubicBezTo>
                <a:cubicBezTo>
                  <a:pt x="74" y="447"/>
                  <a:pt x="52" y="459"/>
                  <a:pt x="33" y="477"/>
                </a:cubicBezTo>
                <a:cubicBezTo>
                  <a:pt x="15" y="495"/>
                  <a:pt x="2" y="521"/>
                  <a:pt x="0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4" y="554"/>
                </a:lnTo>
                <a:cubicBezTo>
                  <a:pt x="532" y="521"/>
                  <a:pt x="519" y="495"/>
                  <a:pt x="501" y="477"/>
                </a:cubicBezTo>
                <a:cubicBezTo>
                  <a:pt x="483" y="459"/>
                  <a:pt x="460" y="447"/>
                  <a:pt x="438" y="437"/>
                </a:cubicBezTo>
                <a:cubicBezTo>
                  <a:pt x="416" y="428"/>
                  <a:pt x="394" y="420"/>
                  <a:pt x="377" y="412"/>
                </a:cubicBezTo>
                <a:cubicBezTo>
                  <a:pt x="361" y="404"/>
                  <a:pt x="350" y="395"/>
                  <a:pt x="346" y="385"/>
                </a:cubicBezTo>
                <a:cubicBezTo>
                  <a:pt x="345" y="367"/>
                  <a:pt x="345" y="354"/>
                  <a:pt x="345" y="337"/>
                </a:cubicBezTo>
                <a:cubicBezTo>
                  <a:pt x="347" y="335"/>
                  <a:pt x="349" y="334"/>
                  <a:pt x="351" y="332"/>
                </a:cubicBezTo>
                <a:cubicBezTo>
                  <a:pt x="354" y="327"/>
                  <a:pt x="358" y="321"/>
                  <a:pt x="361" y="314"/>
                </a:cubicBezTo>
                <a:cubicBezTo>
                  <a:pt x="367" y="302"/>
                  <a:pt x="371" y="288"/>
                  <a:pt x="373" y="274"/>
                </a:cubicBezTo>
                <a:cubicBezTo>
                  <a:pt x="377" y="272"/>
                  <a:pt x="382" y="272"/>
                  <a:pt x="385" y="267"/>
                </a:cubicBezTo>
                <a:cubicBezTo>
                  <a:pt x="392" y="259"/>
                  <a:pt x="396" y="247"/>
                  <a:pt x="398" y="231"/>
                </a:cubicBezTo>
                <a:cubicBezTo>
                  <a:pt x="400" y="216"/>
                  <a:pt x="395" y="207"/>
                  <a:pt x="389" y="199"/>
                </a:cubicBezTo>
                <a:cubicBezTo>
                  <a:pt x="396" y="178"/>
                  <a:pt x="404" y="144"/>
                  <a:pt x="401" y="109"/>
                </a:cubicBezTo>
                <a:cubicBezTo>
                  <a:pt x="400" y="90"/>
                  <a:pt x="395" y="70"/>
                  <a:pt x="383" y="54"/>
                </a:cubicBezTo>
                <a:cubicBezTo>
                  <a:pt x="373" y="40"/>
                  <a:pt x="356" y="30"/>
                  <a:pt x="334" y="25"/>
                </a:cubicBezTo>
                <a:cubicBezTo>
                  <a:pt x="320" y="7"/>
                  <a:pt x="295" y="0"/>
                  <a:pt x="266" y="0"/>
                </a:cubicBezTo>
                <a:lnTo>
                  <a:pt x="266" y="0"/>
                </a:lnTo>
                <a:close/>
                <a:moveTo>
                  <a:pt x="266" y="27"/>
                </a:moveTo>
                <a:cubicBezTo>
                  <a:pt x="293" y="27"/>
                  <a:pt x="310" y="35"/>
                  <a:pt x="315" y="43"/>
                </a:cubicBezTo>
                <a:lnTo>
                  <a:pt x="319" y="49"/>
                </a:lnTo>
                <a:lnTo>
                  <a:pt x="325" y="50"/>
                </a:lnTo>
                <a:cubicBezTo>
                  <a:pt x="344" y="52"/>
                  <a:pt x="354" y="60"/>
                  <a:pt x="362" y="70"/>
                </a:cubicBezTo>
                <a:cubicBezTo>
                  <a:pt x="369" y="80"/>
                  <a:pt x="373" y="95"/>
                  <a:pt x="374" y="111"/>
                </a:cubicBezTo>
                <a:cubicBezTo>
                  <a:pt x="377" y="143"/>
                  <a:pt x="368" y="180"/>
                  <a:pt x="362" y="198"/>
                </a:cubicBezTo>
                <a:lnTo>
                  <a:pt x="359" y="208"/>
                </a:lnTo>
                <a:lnTo>
                  <a:pt x="368" y="213"/>
                </a:lnTo>
                <a:cubicBezTo>
                  <a:pt x="367" y="213"/>
                  <a:pt x="373" y="217"/>
                  <a:pt x="372" y="228"/>
                </a:cubicBezTo>
                <a:cubicBezTo>
                  <a:pt x="370" y="241"/>
                  <a:pt x="367" y="248"/>
                  <a:pt x="364" y="251"/>
                </a:cubicBezTo>
                <a:cubicBezTo>
                  <a:pt x="362" y="254"/>
                  <a:pt x="361" y="254"/>
                  <a:pt x="361" y="254"/>
                </a:cubicBezTo>
                <a:lnTo>
                  <a:pt x="350" y="255"/>
                </a:lnTo>
                <a:lnTo>
                  <a:pt x="348" y="266"/>
                </a:lnTo>
                <a:cubicBezTo>
                  <a:pt x="347" y="277"/>
                  <a:pt x="343" y="291"/>
                  <a:pt x="337" y="302"/>
                </a:cubicBezTo>
                <a:cubicBezTo>
                  <a:pt x="335" y="308"/>
                  <a:pt x="332" y="313"/>
                  <a:pt x="329" y="316"/>
                </a:cubicBezTo>
                <a:cubicBezTo>
                  <a:pt x="327" y="319"/>
                  <a:pt x="324" y="321"/>
                  <a:pt x="325" y="320"/>
                </a:cubicBezTo>
                <a:lnTo>
                  <a:pt x="318" y="324"/>
                </a:lnTo>
                <a:lnTo>
                  <a:pt x="318" y="332"/>
                </a:lnTo>
                <a:cubicBezTo>
                  <a:pt x="318" y="352"/>
                  <a:pt x="318" y="367"/>
                  <a:pt x="320" y="390"/>
                </a:cubicBezTo>
                <a:lnTo>
                  <a:pt x="320" y="391"/>
                </a:lnTo>
                <a:lnTo>
                  <a:pt x="320" y="393"/>
                </a:lnTo>
                <a:cubicBezTo>
                  <a:pt x="328" y="413"/>
                  <a:pt x="346" y="426"/>
                  <a:pt x="365" y="436"/>
                </a:cubicBezTo>
                <a:cubicBezTo>
                  <a:pt x="384" y="445"/>
                  <a:pt x="406" y="453"/>
                  <a:pt x="427" y="462"/>
                </a:cubicBezTo>
                <a:cubicBezTo>
                  <a:pt x="448" y="471"/>
                  <a:pt x="468" y="481"/>
                  <a:pt x="482" y="496"/>
                </a:cubicBezTo>
                <a:cubicBezTo>
                  <a:pt x="493" y="507"/>
                  <a:pt x="500" y="522"/>
                  <a:pt x="504" y="541"/>
                </a:cubicBezTo>
                <a:lnTo>
                  <a:pt x="30" y="541"/>
                </a:lnTo>
                <a:cubicBezTo>
                  <a:pt x="34" y="522"/>
                  <a:pt x="41" y="507"/>
                  <a:pt x="52" y="496"/>
                </a:cubicBezTo>
                <a:cubicBezTo>
                  <a:pt x="67" y="481"/>
                  <a:pt x="86" y="471"/>
                  <a:pt x="107" y="462"/>
                </a:cubicBezTo>
                <a:cubicBezTo>
                  <a:pt x="128" y="453"/>
                  <a:pt x="150" y="445"/>
                  <a:pt x="170" y="436"/>
                </a:cubicBezTo>
                <a:cubicBezTo>
                  <a:pt x="189" y="426"/>
                  <a:pt x="207" y="413"/>
                  <a:pt x="214" y="393"/>
                </a:cubicBezTo>
                <a:lnTo>
                  <a:pt x="215" y="391"/>
                </a:lnTo>
                <a:lnTo>
                  <a:pt x="215" y="390"/>
                </a:lnTo>
                <a:cubicBezTo>
                  <a:pt x="217" y="367"/>
                  <a:pt x="217" y="352"/>
                  <a:pt x="217" y="332"/>
                </a:cubicBezTo>
                <a:lnTo>
                  <a:pt x="217" y="324"/>
                </a:lnTo>
                <a:lnTo>
                  <a:pt x="209" y="320"/>
                </a:lnTo>
                <a:cubicBezTo>
                  <a:pt x="211" y="321"/>
                  <a:pt x="208" y="319"/>
                  <a:pt x="205" y="316"/>
                </a:cubicBezTo>
                <a:cubicBezTo>
                  <a:pt x="203" y="312"/>
                  <a:pt x="200" y="308"/>
                  <a:pt x="197" y="302"/>
                </a:cubicBezTo>
                <a:cubicBezTo>
                  <a:pt x="192" y="291"/>
                  <a:pt x="187" y="277"/>
                  <a:pt x="186" y="266"/>
                </a:cubicBezTo>
                <a:lnTo>
                  <a:pt x="184" y="255"/>
                </a:lnTo>
                <a:lnTo>
                  <a:pt x="173" y="254"/>
                </a:lnTo>
                <a:cubicBezTo>
                  <a:pt x="173" y="254"/>
                  <a:pt x="172" y="254"/>
                  <a:pt x="170" y="251"/>
                </a:cubicBezTo>
                <a:cubicBezTo>
                  <a:pt x="167" y="248"/>
                  <a:pt x="164" y="241"/>
                  <a:pt x="162" y="228"/>
                </a:cubicBezTo>
                <a:cubicBezTo>
                  <a:pt x="160" y="222"/>
                  <a:pt x="165" y="217"/>
                  <a:pt x="166" y="213"/>
                </a:cubicBezTo>
                <a:lnTo>
                  <a:pt x="175" y="208"/>
                </a:lnTo>
                <a:lnTo>
                  <a:pt x="172" y="199"/>
                </a:lnTo>
                <a:cubicBezTo>
                  <a:pt x="160" y="150"/>
                  <a:pt x="158" y="106"/>
                  <a:pt x="171" y="76"/>
                </a:cubicBezTo>
                <a:cubicBezTo>
                  <a:pt x="184" y="47"/>
                  <a:pt x="210" y="28"/>
                  <a:pt x="266" y="27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9" name="Multipe Users">
            <a:extLst>
              <a:ext uri="{FF2B5EF4-FFF2-40B4-BE49-F238E27FC236}">
                <a16:creationId xmlns:a16="http://schemas.microsoft.com/office/drawing/2014/main" id="{B5C5E81A-9717-4CA3-0E6E-9296CC35FC5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706487" y="1232423"/>
            <a:ext cx="107384" cy="90703"/>
          </a:xfrm>
          <a:custGeom>
            <a:avLst/>
            <a:gdLst>
              <a:gd name="T0" fmla="*/ 146 w 669"/>
              <a:gd name="T1" fmla="*/ 198 h 568"/>
              <a:gd name="T2" fmla="*/ 162 w 669"/>
              <a:gd name="T3" fmla="*/ 274 h 568"/>
              <a:gd name="T4" fmla="*/ 191 w 669"/>
              <a:gd name="T5" fmla="*/ 337 h 568"/>
              <a:gd name="T6" fmla="*/ 97 w 669"/>
              <a:gd name="T7" fmla="*/ 437 h 568"/>
              <a:gd name="T8" fmla="*/ 0 w 669"/>
              <a:gd name="T9" fmla="*/ 568 h 568"/>
              <a:gd name="T10" fmla="*/ 516 w 669"/>
              <a:gd name="T11" fmla="*/ 496 h 568"/>
              <a:gd name="T12" fmla="*/ 640 w 669"/>
              <a:gd name="T13" fmla="*/ 416 h 568"/>
              <a:gd name="T14" fmla="*/ 510 w 669"/>
              <a:gd name="T15" fmla="*/ 338 h 568"/>
              <a:gd name="T16" fmla="*/ 522 w 669"/>
              <a:gd name="T17" fmla="*/ 281 h 568"/>
              <a:gd name="T18" fmla="*/ 554 w 669"/>
              <a:gd name="T19" fmla="*/ 210 h 568"/>
              <a:gd name="T20" fmla="*/ 541 w 669"/>
              <a:gd name="T21" fmla="*/ 60 h 568"/>
              <a:gd name="T22" fmla="*/ 440 w 669"/>
              <a:gd name="T23" fmla="*/ 13 h 568"/>
              <a:gd name="T24" fmla="*/ 267 w 669"/>
              <a:gd name="T25" fmla="*/ 0 h 568"/>
              <a:gd name="T26" fmla="*/ 316 w 669"/>
              <a:gd name="T27" fmla="*/ 43 h 568"/>
              <a:gd name="T28" fmla="*/ 363 w 669"/>
              <a:gd name="T29" fmla="*/ 70 h 568"/>
              <a:gd name="T30" fmla="*/ 360 w 669"/>
              <a:gd name="T31" fmla="*/ 208 h 568"/>
              <a:gd name="T32" fmla="*/ 365 w 669"/>
              <a:gd name="T33" fmla="*/ 251 h 568"/>
              <a:gd name="T34" fmla="*/ 349 w 669"/>
              <a:gd name="T35" fmla="*/ 266 h 568"/>
              <a:gd name="T36" fmla="*/ 326 w 669"/>
              <a:gd name="T37" fmla="*/ 320 h 568"/>
              <a:gd name="T38" fmla="*/ 320 w 669"/>
              <a:gd name="T39" fmla="*/ 389 h 568"/>
              <a:gd name="T40" fmla="*/ 366 w 669"/>
              <a:gd name="T41" fmla="*/ 436 h 568"/>
              <a:gd name="T42" fmla="*/ 482 w 669"/>
              <a:gd name="T43" fmla="*/ 495 h 568"/>
              <a:gd name="T44" fmla="*/ 31 w 669"/>
              <a:gd name="T45" fmla="*/ 541 h 568"/>
              <a:gd name="T46" fmla="*/ 171 w 669"/>
              <a:gd name="T47" fmla="*/ 436 h 568"/>
              <a:gd name="T48" fmla="*/ 216 w 669"/>
              <a:gd name="T49" fmla="*/ 389 h 568"/>
              <a:gd name="T50" fmla="*/ 210 w 669"/>
              <a:gd name="T51" fmla="*/ 320 h 568"/>
              <a:gd name="T52" fmla="*/ 186 w 669"/>
              <a:gd name="T53" fmla="*/ 266 h 568"/>
              <a:gd name="T54" fmla="*/ 171 w 669"/>
              <a:gd name="T55" fmla="*/ 251 h 568"/>
              <a:gd name="T56" fmla="*/ 176 w 669"/>
              <a:gd name="T57" fmla="*/ 208 h 568"/>
              <a:gd name="T58" fmla="*/ 267 w 669"/>
              <a:gd name="T59" fmla="*/ 26 h 568"/>
              <a:gd name="T60" fmla="*/ 483 w 669"/>
              <a:gd name="T61" fmla="*/ 58 h 568"/>
              <a:gd name="T62" fmla="*/ 530 w 669"/>
              <a:gd name="T63" fmla="*/ 109 h 568"/>
              <a:gd name="T64" fmla="*/ 525 w 669"/>
              <a:gd name="T65" fmla="*/ 197 h 568"/>
              <a:gd name="T66" fmla="*/ 520 w 669"/>
              <a:gd name="T67" fmla="*/ 227 h 568"/>
              <a:gd name="T68" fmla="*/ 498 w 669"/>
              <a:gd name="T69" fmla="*/ 269 h 568"/>
              <a:gd name="T70" fmla="*/ 482 w 669"/>
              <a:gd name="T71" fmla="*/ 287 h 568"/>
              <a:gd name="T72" fmla="*/ 483 w 669"/>
              <a:gd name="T73" fmla="*/ 345 h 568"/>
              <a:gd name="T74" fmla="*/ 575 w 669"/>
              <a:gd name="T75" fmla="*/ 406 h 568"/>
              <a:gd name="T76" fmla="*/ 493 w 669"/>
              <a:gd name="T77" fmla="*/ 469 h 568"/>
              <a:gd name="T78" fmla="*/ 347 w 669"/>
              <a:gd name="T79" fmla="*/ 385 h 568"/>
              <a:gd name="T80" fmla="*/ 362 w 669"/>
              <a:gd name="T81" fmla="*/ 314 h 568"/>
              <a:gd name="T82" fmla="*/ 399 w 669"/>
              <a:gd name="T83" fmla="*/ 231 h 568"/>
              <a:gd name="T84" fmla="*/ 384 w 669"/>
              <a:gd name="T85" fmla="*/ 54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69" h="568">
                <a:moveTo>
                  <a:pt x="266" y="0"/>
                </a:moveTo>
                <a:cubicBezTo>
                  <a:pt x="204" y="1"/>
                  <a:pt x="164" y="26"/>
                  <a:pt x="147" y="66"/>
                </a:cubicBezTo>
                <a:cubicBezTo>
                  <a:pt x="131" y="103"/>
                  <a:pt x="134" y="150"/>
                  <a:pt x="146" y="198"/>
                </a:cubicBezTo>
                <a:cubicBezTo>
                  <a:pt x="140" y="206"/>
                  <a:pt x="135" y="216"/>
                  <a:pt x="137" y="231"/>
                </a:cubicBezTo>
                <a:cubicBezTo>
                  <a:pt x="138" y="245"/>
                  <a:pt x="144" y="257"/>
                  <a:pt x="150" y="267"/>
                </a:cubicBezTo>
                <a:cubicBezTo>
                  <a:pt x="153" y="272"/>
                  <a:pt x="158" y="272"/>
                  <a:pt x="162" y="274"/>
                </a:cubicBezTo>
                <a:cubicBezTo>
                  <a:pt x="164" y="288"/>
                  <a:pt x="168" y="302"/>
                  <a:pt x="174" y="314"/>
                </a:cubicBezTo>
                <a:cubicBezTo>
                  <a:pt x="178" y="321"/>
                  <a:pt x="181" y="327"/>
                  <a:pt x="185" y="332"/>
                </a:cubicBezTo>
                <a:cubicBezTo>
                  <a:pt x="186" y="334"/>
                  <a:pt x="189" y="335"/>
                  <a:pt x="191" y="337"/>
                </a:cubicBezTo>
                <a:cubicBezTo>
                  <a:pt x="191" y="354"/>
                  <a:pt x="191" y="367"/>
                  <a:pt x="190" y="385"/>
                </a:cubicBezTo>
                <a:cubicBezTo>
                  <a:pt x="185" y="395"/>
                  <a:pt x="175" y="404"/>
                  <a:pt x="159" y="412"/>
                </a:cubicBezTo>
                <a:cubicBezTo>
                  <a:pt x="142" y="420"/>
                  <a:pt x="120" y="428"/>
                  <a:pt x="97" y="437"/>
                </a:cubicBezTo>
                <a:cubicBezTo>
                  <a:pt x="75" y="447"/>
                  <a:pt x="52" y="459"/>
                  <a:pt x="34" y="477"/>
                </a:cubicBezTo>
                <a:cubicBezTo>
                  <a:pt x="16" y="495"/>
                  <a:pt x="3" y="521"/>
                  <a:pt x="1" y="554"/>
                </a:cubicBezTo>
                <a:lnTo>
                  <a:pt x="0" y="568"/>
                </a:lnTo>
                <a:lnTo>
                  <a:pt x="535" y="568"/>
                </a:lnTo>
                <a:lnTo>
                  <a:pt x="535" y="554"/>
                </a:lnTo>
                <a:cubicBezTo>
                  <a:pt x="533" y="531"/>
                  <a:pt x="526" y="511"/>
                  <a:pt x="516" y="496"/>
                </a:cubicBezTo>
                <a:lnTo>
                  <a:pt x="669" y="496"/>
                </a:lnTo>
                <a:lnTo>
                  <a:pt x="668" y="482"/>
                </a:lnTo>
                <a:cubicBezTo>
                  <a:pt x="666" y="453"/>
                  <a:pt x="655" y="431"/>
                  <a:pt x="640" y="416"/>
                </a:cubicBezTo>
                <a:cubicBezTo>
                  <a:pt x="624" y="400"/>
                  <a:pt x="605" y="390"/>
                  <a:pt x="586" y="382"/>
                </a:cubicBezTo>
                <a:cubicBezTo>
                  <a:pt x="567" y="374"/>
                  <a:pt x="549" y="367"/>
                  <a:pt x="535" y="360"/>
                </a:cubicBezTo>
                <a:cubicBezTo>
                  <a:pt x="521" y="353"/>
                  <a:pt x="513" y="347"/>
                  <a:pt x="510" y="338"/>
                </a:cubicBezTo>
                <a:cubicBezTo>
                  <a:pt x="509" y="325"/>
                  <a:pt x="509" y="313"/>
                  <a:pt x="509" y="300"/>
                </a:cubicBezTo>
                <a:cubicBezTo>
                  <a:pt x="510" y="299"/>
                  <a:pt x="512" y="297"/>
                  <a:pt x="513" y="296"/>
                </a:cubicBezTo>
                <a:cubicBezTo>
                  <a:pt x="517" y="291"/>
                  <a:pt x="520" y="286"/>
                  <a:pt x="522" y="281"/>
                </a:cubicBezTo>
                <a:cubicBezTo>
                  <a:pt x="527" y="271"/>
                  <a:pt x="530" y="259"/>
                  <a:pt x="532" y="248"/>
                </a:cubicBezTo>
                <a:cubicBezTo>
                  <a:pt x="536" y="246"/>
                  <a:pt x="540" y="245"/>
                  <a:pt x="543" y="242"/>
                </a:cubicBezTo>
                <a:cubicBezTo>
                  <a:pt x="548" y="234"/>
                  <a:pt x="552" y="224"/>
                  <a:pt x="554" y="210"/>
                </a:cubicBezTo>
                <a:cubicBezTo>
                  <a:pt x="555" y="199"/>
                  <a:pt x="550" y="190"/>
                  <a:pt x="546" y="183"/>
                </a:cubicBezTo>
                <a:cubicBezTo>
                  <a:pt x="552" y="164"/>
                  <a:pt x="558" y="136"/>
                  <a:pt x="556" y="107"/>
                </a:cubicBezTo>
                <a:cubicBezTo>
                  <a:pt x="555" y="90"/>
                  <a:pt x="551" y="74"/>
                  <a:pt x="541" y="60"/>
                </a:cubicBezTo>
                <a:cubicBezTo>
                  <a:pt x="531" y="47"/>
                  <a:pt x="516" y="37"/>
                  <a:pt x="496" y="34"/>
                </a:cubicBezTo>
                <a:cubicBezTo>
                  <a:pt x="483" y="20"/>
                  <a:pt x="464" y="13"/>
                  <a:pt x="440" y="13"/>
                </a:cubicBezTo>
                <a:lnTo>
                  <a:pt x="440" y="13"/>
                </a:lnTo>
                <a:cubicBezTo>
                  <a:pt x="407" y="14"/>
                  <a:pt x="382" y="22"/>
                  <a:pt x="364" y="36"/>
                </a:cubicBezTo>
                <a:cubicBezTo>
                  <a:pt x="356" y="31"/>
                  <a:pt x="346" y="27"/>
                  <a:pt x="335" y="25"/>
                </a:cubicBezTo>
                <a:cubicBezTo>
                  <a:pt x="321" y="7"/>
                  <a:pt x="296" y="0"/>
                  <a:pt x="267" y="0"/>
                </a:cubicBezTo>
                <a:lnTo>
                  <a:pt x="266" y="0"/>
                </a:lnTo>
                <a:close/>
                <a:moveTo>
                  <a:pt x="267" y="26"/>
                </a:moveTo>
                <a:cubicBezTo>
                  <a:pt x="294" y="26"/>
                  <a:pt x="311" y="34"/>
                  <a:pt x="316" y="43"/>
                </a:cubicBezTo>
                <a:lnTo>
                  <a:pt x="319" y="49"/>
                </a:lnTo>
                <a:lnTo>
                  <a:pt x="326" y="50"/>
                </a:lnTo>
                <a:cubicBezTo>
                  <a:pt x="344" y="52"/>
                  <a:pt x="355" y="60"/>
                  <a:pt x="363" y="70"/>
                </a:cubicBezTo>
                <a:cubicBezTo>
                  <a:pt x="370" y="80"/>
                  <a:pt x="374" y="95"/>
                  <a:pt x="375" y="111"/>
                </a:cubicBezTo>
                <a:cubicBezTo>
                  <a:pt x="378" y="143"/>
                  <a:pt x="369" y="180"/>
                  <a:pt x="363" y="198"/>
                </a:cubicBezTo>
                <a:lnTo>
                  <a:pt x="360" y="208"/>
                </a:lnTo>
                <a:lnTo>
                  <a:pt x="369" y="213"/>
                </a:lnTo>
                <a:cubicBezTo>
                  <a:pt x="368" y="213"/>
                  <a:pt x="374" y="217"/>
                  <a:pt x="373" y="228"/>
                </a:cubicBezTo>
                <a:cubicBezTo>
                  <a:pt x="371" y="241"/>
                  <a:pt x="368" y="248"/>
                  <a:pt x="365" y="251"/>
                </a:cubicBezTo>
                <a:cubicBezTo>
                  <a:pt x="363" y="254"/>
                  <a:pt x="362" y="254"/>
                  <a:pt x="361" y="254"/>
                </a:cubicBezTo>
                <a:lnTo>
                  <a:pt x="351" y="255"/>
                </a:lnTo>
                <a:lnTo>
                  <a:pt x="349" y="266"/>
                </a:lnTo>
                <a:cubicBezTo>
                  <a:pt x="348" y="277"/>
                  <a:pt x="343" y="291"/>
                  <a:pt x="338" y="302"/>
                </a:cubicBezTo>
                <a:cubicBezTo>
                  <a:pt x="335" y="308"/>
                  <a:pt x="333" y="312"/>
                  <a:pt x="330" y="316"/>
                </a:cubicBezTo>
                <a:cubicBezTo>
                  <a:pt x="328" y="319"/>
                  <a:pt x="325" y="321"/>
                  <a:pt x="326" y="320"/>
                </a:cubicBezTo>
                <a:lnTo>
                  <a:pt x="319" y="324"/>
                </a:lnTo>
                <a:lnTo>
                  <a:pt x="319" y="332"/>
                </a:lnTo>
                <a:cubicBezTo>
                  <a:pt x="319" y="351"/>
                  <a:pt x="318" y="367"/>
                  <a:pt x="320" y="389"/>
                </a:cubicBezTo>
                <a:lnTo>
                  <a:pt x="321" y="391"/>
                </a:lnTo>
                <a:lnTo>
                  <a:pt x="321" y="393"/>
                </a:lnTo>
                <a:cubicBezTo>
                  <a:pt x="329" y="413"/>
                  <a:pt x="346" y="426"/>
                  <a:pt x="366" y="436"/>
                </a:cubicBezTo>
                <a:cubicBezTo>
                  <a:pt x="385" y="445"/>
                  <a:pt x="407" y="453"/>
                  <a:pt x="428" y="462"/>
                </a:cubicBezTo>
                <a:cubicBezTo>
                  <a:pt x="446" y="469"/>
                  <a:pt x="462" y="478"/>
                  <a:pt x="475" y="489"/>
                </a:cubicBezTo>
                <a:cubicBezTo>
                  <a:pt x="477" y="492"/>
                  <a:pt x="479" y="494"/>
                  <a:pt x="482" y="495"/>
                </a:cubicBezTo>
                <a:cubicBezTo>
                  <a:pt x="482" y="495"/>
                  <a:pt x="482" y="495"/>
                  <a:pt x="483" y="496"/>
                </a:cubicBezTo>
                <a:cubicBezTo>
                  <a:pt x="494" y="507"/>
                  <a:pt x="501" y="522"/>
                  <a:pt x="505" y="541"/>
                </a:cubicBezTo>
                <a:lnTo>
                  <a:pt x="31" y="541"/>
                </a:lnTo>
                <a:cubicBezTo>
                  <a:pt x="35" y="522"/>
                  <a:pt x="42" y="507"/>
                  <a:pt x="53" y="496"/>
                </a:cubicBezTo>
                <a:cubicBezTo>
                  <a:pt x="67" y="481"/>
                  <a:pt x="87" y="471"/>
                  <a:pt x="108" y="462"/>
                </a:cubicBezTo>
                <a:cubicBezTo>
                  <a:pt x="129" y="453"/>
                  <a:pt x="151" y="445"/>
                  <a:pt x="171" y="436"/>
                </a:cubicBezTo>
                <a:cubicBezTo>
                  <a:pt x="190" y="426"/>
                  <a:pt x="208" y="413"/>
                  <a:pt x="215" y="393"/>
                </a:cubicBezTo>
                <a:lnTo>
                  <a:pt x="216" y="391"/>
                </a:lnTo>
                <a:lnTo>
                  <a:pt x="216" y="389"/>
                </a:lnTo>
                <a:cubicBezTo>
                  <a:pt x="218" y="367"/>
                  <a:pt x="217" y="351"/>
                  <a:pt x="217" y="332"/>
                </a:cubicBezTo>
                <a:lnTo>
                  <a:pt x="217" y="324"/>
                </a:lnTo>
                <a:lnTo>
                  <a:pt x="210" y="320"/>
                </a:lnTo>
                <a:cubicBezTo>
                  <a:pt x="211" y="321"/>
                  <a:pt x="209" y="319"/>
                  <a:pt x="206" y="316"/>
                </a:cubicBezTo>
                <a:cubicBezTo>
                  <a:pt x="204" y="312"/>
                  <a:pt x="201" y="307"/>
                  <a:pt x="198" y="302"/>
                </a:cubicBezTo>
                <a:cubicBezTo>
                  <a:pt x="192" y="291"/>
                  <a:pt x="188" y="277"/>
                  <a:pt x="186" y="266"/>
                </a:cubicBezTo>
                <a:lnTo>
                  <a:pt x="185" y="255"/>
                </a:lnTo>
                <a:lnTo>
                  <a:pt x="174" y="254"/>
                </a:lnTo>
                <a:cubicBezTo>
                  <a:pt x="174" y="254"/>
                  <a:pt x="173" y="254"/>
                  <a:pt x="171" y="251"/>
                </a:cubicBezTo>
                <a:cubicBezTo>
                  <a:pt x="168" y="248"/>
                  <a:pt x="165" y="241"/>
                  <a:pt x="163" y="228"/>
                </a:cubicBezTo>
                <a:cubicBezTo>
                  <a:pt x="161" y="222"/>
                  <a:pt x="166" y="217"/>
                  <a:pt x="167" y="213"/>
                </a:cubicBezTo>
                <a:lnTo>
                  <a:pt x="176" y="208"/>
                </a:lnTo>
                <a:lnTo>
                  <a:pt x="173" y="198"/>
                </a:lnTo>
                <a:cubicBezTo>
                  <a:pt x="161" y="150"/>
                  <a:pt x="159" y="106"/>
                  <a:pt x="172" y="76"/>
                </a:cubicBezTo>
                <a:cubicBezTo>
                  <a:pt x="185" y="46"/>
                  <a:pt x="211" y="27"/>
                  <a:pt x="267" y="26"/>
                </a:cubicBezTo>
                <a:close/>
                <a:moveTo>
                  <a:pt x="440" y="40"/>
                </a:moveTo>
                <a:cubicBezTo>
                  <a:pt x="463" y="40"/>
                  <a:pt x="476" y="46"/>
                  <a:pt x="480" y="53"/>
                </a:cubicBezTo>
                <a:lnTo>
                  <a:pt x="483" y="58"/>
                </a:lnTo>
                <a:lnTo>
                  <a:pt x="490" y="59"/>
                </a:lnTo>
                <a:cubicBezTo>
                  <a:pt x="505" y="61"/>
                  <a:pt x="513" y="67"/>
                  <a:pt x="519" y="76"/>
                </a:cubicBezTo>
                <a:cubicBezTo>
                  <a:pt x="525" y="84"/>
                  <a:pt x="529" y="96"/>
                  <a:pt x="530" y="109"/>
                </a:cubicBezTo>
                <a:cubicBezTo>
                  <a:pt x="532" y="135"/>
                  <a:pt x="524" y="167"/>
                  <a:pt x="519" y="181"/>
                </a:cubicBezTo>
                <a:lnTo>
                  <a:pt x="516" y="191"/>
                </a:lnTo>
                <a:lnTo>
                  <a:pt x="525" y="197"/>
                </a:lnTo>
                <a:cubicBezTo>
                  <a:pt x="524" y="196"/>
                  <a:pt x="528" y="198"/>
                  <a:pt x="527" y="207"/>
                </a:cubicBezTo>
                <a:cubicBezTo>
                  <a:pt x="527" y="214"/>
                  <a:pt x="524" y="219"/>
                  <a:pt x="522" y="225"/>
                </a:cubicBezTo>
                <a:cubicBezTo>
                  <a:pt x="520" y="227"/>
                  <a:pt x="519" y="227"/>
                  <a:pt x="520" y="227"/>
                </a:cubicBezTo>
                <a:lnTo>
                  <a:pt x="509" y="228"/>
                </a:lnTo>
                <a:lnTo>
                  <a:pt x="508" y="239"/>
                </a:lnTo>
                <a:cubicBezTo>
                  <a:pt x="507" y="248"/>
                  <a:pt x="503" y="260"/>
                  <a:pt x="498" y="269"/>
                </a:cubicBezTo>
                <a:cubicBezTo>
                  <a:pt x="496" y="273"/>
                  <a:pt x="494" y="277"/>
                  <a:pt x="492" y="280"/>
                </a:cubicBezTo>
                <a:cubicBezTo>
                  <a:pt x="490" y="283"/>
                  <a:pt x="488" y="284"/>
                  <a:pt x="489" y="283"/>
                </a:cubicBezTo>
                <a:lnTo>
                  <a:pt x="482" y="287"/>
                </a:lnTo>
                <a:lnTo>
                  <a:pt x="482" y="295"/>
                </a:lnTo>
                <a:cubicBezTo>
                  <a:pt x="482" y="311"/>
                  <a:pt x="482" y="325"/>
                  <a:pt x="483" y="344"/>
                </a:cubicBezTo>
                <a:lnTo>
                  <a:pt x="483" y="345"/>
                </a:lnTo>
                <a:lnTo>
                  <a:pt x="484" y="347"/>
                </a:lnTo>
                <a:cubicBezTo>
                  <a:pt x="491" y="365"/>
                  <a:pt x="506" y="376"/>
                  <a:pt x="523" y="384"/>
                </a:cubicBezTo>
                <a:cubicBezTo>
                  <a:pt x="539" y="392"/>
                  <a:pt x="558" y="399"/>
                  <a:pt x="575" y="406"/>
                </a:cubicBezTo>
                <a:cubicBezTo>
                  <a:pt x="593" y="414"/>
                  <a:pt x="609" y="422"/>
                  <a:pt x="621" y="434"/>
                </a:cubicBezTo>
                <a:cubicBezTo>
                  <a:pt x="629" y="443"/>
                  <a:pt x="635" y="455"/>
                  <a:pt x="638" y="469"/>
                </a:cubicBezTo>
                <a:lnTo>
                  <a:pt x="493" y="469"/>
                </a:lnTo>
                <a:cubicBezTo>
                  <a:pt x="477" y="455"/>
                  <a:pt x="458" y="445"/>
                  <a:pt x="439" y="437"/>
                </a:cubicBezTo>
                <a:cubicBezTo>
                  <a:pt x="417" y="428"/>
                  <a:pt x="395" y="420"/>
                  <a:pt x="378" y="412"/>
                </a:cubicBezTo>
                <a:cubicBezTo>
                  <a:pt x="361" y="404"/>
                  <a:pt x="351" y="395"/>
                  <a:pt x="347" y="385"/>
                </a:cubicBezTo>
                <a:cubicBezTo>
                  <a:pt x="345" y="367"/>
                  <a:pt x="346" y="353"/>
                  <a:pt x="346" y="337"/>
                </a:cubicBezTo>
                <a:cubicBezTo>
                  <a:pt x="348" y="335"/>
                  <a:pt x="350" y="334"/>
                  <a:pt x="352" y="331"/>
                </a:cubicBezTo>
                <a:cubicBezTo>
                  <a:pt x="355" y="326"/>
                  <a:pt x="359" y="320"/>
                  <a:pt x="362" y="314"/>
                </a:cubicBezTo>
                <a:cubicBezTo>
                  <a:pt x="368" y="302"/>
                  <a:pt x="372" y="288"/>
                  <a:pt x="374" y="274"/>
                </a:cubicBezTo>
                <a:cubicBezTo>
                  <a:pt x="378" y="272"/>
                  <a:pt x="383" y="272"/>
                  <a:pt x="386" y="267"/>
                </a:cubicBezTo>
                <a:cubicBezTo>
                  <a:pt x="393" y="259"/>
                  <a:pt x="397" y="247"/>
                  <a:pt x="399" y="231"/>
                </a:cubicBezTo>
                <a:cubicBezTo>
                  <a:pt x="401" y="216"/>
                  <a:pt x="396" y="206"/>
                  <a:pt x="390" y="199"/>
                </a:cubicBezTo>
                <a:cubicBezTo>
                  <a:pt x="396" y="178"/>
                  <a:pt x="405" y="144"/>
                  <a:pt x="402" y="109"/>
                </a:cubicBezTo>
                <a:cubicBezTo>
                  <a:pt x="398" y="88"/>
                  <a:pt x="395" y="68"/>
                  <a:pt x="384" y="54"/>
                </a:cubicBezTo>
                <a:cubicBezTo>
                  <a:pt x="397" y="46"/>
                  <a:pt x="415" y="40"/>
                  <a:pt x="440" y="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80" name="표 79">
            <a:extLst>
              <a:ext uri="{FF2B5EF4-FFF2-40B4-BE49-F238E27FC236}">
                <a16:creationId xmlns:a16="http://schemas.microsoft.com/office/drawing/2014/main" id="{961A50FF-884B-A433-76E6-36B8923D03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05933"/>
              </p:ext>
            </p:extLst>
          </p:nvPr>
        </p:nvGraphicFramePr>
        <p:xfrm>
          <a:off x="1554289" y="3187406"/>
          <a:ext cx="7617385" cy="1225564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071526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771674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</a:tbl>
          </a:graphicData>
        </a:graphic>
      </p:graphicFrame>
      <p:sp>
        <p:nvSpPr>
          <p:cNvPr id="83" name="Button">
            <a:extLst>
              <a:ext uri="{FF2B5EF4-FFF2-40B4-BE49-F238E27FC236}">
                <a16:creationId xmlns:a16="http://schemas.microsoft.com/office/drawing/2014/main" id="{99522BA2-10FF-B485-804E-5034BB605721}"/>
              </a:ext>
            </a:extLst>
          </p:cNvPr>
          <p:cNvSpPr/>
          <p:nvPr/>
        </p:nvSpPr>
        <p:spPr>
          <a:xfrm>
            <a:off x="6499200" y="3557746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7" name="Button">
            <a:extLst>
              <a:ext uri="{FF2B5EF4-FFF2-40B4-BE49-F238E27FC236}">
                <a16:creationId xmlns:a16="http://schemas.microsoft.com/office/drawing/2014/main" id="{46F33AFD-1DA8-215C-5A88-7F5D1CF7E85B}"/>
              </a:ext>
            </a:extLst>
          </p:cNvPr>
          <p:cNvSpPr/>
          <p:nvPr/>
        </p:nvSpPr>
        <p:spPr>
          <a:xfrm>
            <a:off x="6715254" y="3864392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8" name="Button">
            <a:extLst>
              <a:ext uri="{FF2B5EF4-FFF2-40B4-BE49-F238E27FC236}">
                <a16:creationId xmlns:a16="http://schemas.microsoft.com/office/drawing/2014/main" id="{5661BD57-B357-F28E-C144-6A52EAF8963E}"/>
              </a:ext>
            </a:extLst>
          </p:cNvPr>
          <p:cNvSpPr/>
          <p:nvPr/>
        </p:nvSpPr>
        <p:spPr>
          <a:xfrm>
            <a:off x="6716827" y="417103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9F73CD4-4F42-BFE7-A1E7-D0F950E847A3}"/>
              </a:ext>
            </a:extLst>
          </p:cNvPr>
          <p:cNvSpPr txBox="1"/>
          <p:nvPr/>
        </p:nvSpPr>
        <p:spPr>
          <a:xfrm>
            <a:off x="1534214" y="2849595"/>
            <a:ext cx="1416900" cy="259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800" b="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17:00 ~ 19:00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3A84B78-EC95-9BEA-CE9B-8C9F8B52CEF0}"/>
              </a:ext>
            </a:extLst>
          </p:cNvPr>
          <p:cNvSpPr txBox="1"/>
          <p:nvPr/>
        </p:nvSpPr>
        <p:spPr>
          <a:xfrm>
            <a:off x="3027935" y="2847572"/>
            <a:ext cx="2736303" cy="258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차량배정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16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        운전자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          동승자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4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7" name="Car">
            <a:extLst>
              <a:ext uri="{FF2B5EF4-FFF2-40B4-BE49-F238E27FC236}">
                <a16:creationId xmlns:a16="http://schemas.microsoft.com/office/drawing/2014/main" id="{9A1E42DE-8535-6B0C-C97C-1043277A8A7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03804" y="2952491"/>
            <a:ext cx="163513" cy="90488"/>
          </a:xfrm>
          <a:custGeom>
            <a:avLst/>
            <a:gdLst>
              <a:gd name="T0" fmla="*/ 151 w 667"/>
              <a:gd name="T1" fmla="*/ 21 h 373"/>
              <a:gd name="T2" fmla="*/ 104 w 667"/>
              <a:gd name="T3" fmla="*/ 94 h 373"/>
              <a:gd name="T4" fmla="*/ 53 w 667"/>
              <a:gd name="T5" fmla="*/ 106 h 373"/>
              <a:gd name="T6" fmla="*/ 0 w 667"/>
              <a:gd name="T7" fmla="*/ 160 h 373"/>
              <a:gd name="T8" fmla="*/ 13 w 667"/>
              <a:gd name="T9" fmla="*/ 297 h 373"/>
              <a:gd name="T10" fmla="*/ 68 w 667"/>
              <a:gd name="T11" fmla="*/ 306 h 373"/>
              <a:gd name="T12" fmla="*/ 225 w 667"/>
              <a:gd name="T13" fmla="*/ 306 h 373"/>
              <a:gd name="T14" fmla="*/ 520 w 667"/>
              <a:gd name="T15" fmla="*/ 373 h 373"/>
              <a:gd name="T16" fmla="*/ 627 w 667"/>
              <a:gd name="T17" fmla="*/ 306 h 373"/>
              <a:gd name="T18" fmla="*/ 667 w 667"/>
              <a:gd name="T19" fmla="*/ 186 h 373"/>
              <a:gd name="T20" fmla="*/ 610 w 667"/>
              <a:gd name="T21" fmla="*/ 136 h 373"/>
              <a:gd name="T22" fmla="*/ 509 w 667"/>
              <a:gd name="T23" fmla="*/ 107 h 373"/>
              <a:gd name="T24" fmla="*/ 468 w 667"/>
              <a:gd name="T25" fmla="*/ 69 h 373"/>
              <a:gd name="T26" fmla="*/ 373 w 667"/>
              <a:gd name="T27" fmla="*/ 0 h 373"/>
              <a:gd name="T28" fmla="*/ 188 w 667"/>
              <a:gd name="T29" fmla="*/ 26 h 373"/>
              <a:gd name="T30" fmla="*/ 280 w 667"/>
              <a:gd name="T31" fmla="*/ 106 h 373"/>
              <a:gd name="T32" fmla="*/ 150 w 667"/>
              <a:gd name="T33" fmla="*/ 73 h 373"/>
              <a:gd name="T34" fmla="*/ 188 w 667"/>
              <a:gd name="T35" fmla="*/ 26 h 373"/>
              <a:gd name="T36" fmla="*/ 373 w 667"/>
              <a:gd name="T37" fmla="*/ 26 h 373"/>
              <a:gd name="T38" fmla="*/ 448 w 667"/>
              <a:gd name="T39" fmla="*/ 87 h 373"/>
              <a:gd name="T40" fmla="*/ 307 w 667"/>
              <a:gd name="T41" fmla="*/ 106 h 373"/>
              <a:gd name="T42" fmla="*/ 53 w 667"/>
              <a:gd name="T43" fmla="*/ 133 h 373"/>
              <a:gd name="T44" fmla="*/ 505 w 667"/>
              <a:gd name="T45" fmla="*/ 133 h 373"/>
              <a:gd name="T46" fmla="*/ 632 w 667"/>
              <a:gd name="T47" fmla="*/ 178 h 373"/>
              <a:gd name="T48" fmla="*/ 640 w 667"/>
              <a:gd name="T49" fmla="*/ 266 h 373"/>
              <a:gd name="T50" fmla="*/ 599 w 667"/>
              <a:gd name="T51" fmla="*/ 280 h 373"/>
              <a:gd name="T52" fmla="*/ 441 w 667"/>
              <a:gd name="T53" fmla="*/ 280 h 373"/>
              <a:gd name="T54" fmla="*/ 147 w 667"/>
              <a:gd name="T55" fmla="*/ 213 h 373"/>
              <a:gd name="T56" fmla="*/ 40 w 667"/>
              <a:gd name="T57" fmla="*/ 280 h 373"/>
              <a:gd name="T58" fmla="*/ 27 w 667"/>
              <a:gd name="T59" fmla="*/ 160 h 373"/>
              <a:gd name="T60" fmla="*/ 53 w 667"/>
              <a:gd name="T61" fmla="*/ 133 h 373"/>
              <a:gd name="T62" fmla="*/ 200 w 667"/>
              <a:gd name="T63" fmla="*/ 293 h 373"/>
              <a:gd name="T64" fmla="*/ 93 w 667"/>
              <a:gd name="T65" fmla="*/ 293 h 373"/>
              <a:gd name="T66" fmla="*/ 520 w 667"/>
              <a:gd name="T67" fmla="*/ 240 h 373"/>
              <a:gd name="T68" fmla="*/ 520 w 667"/>
              <a:gd name="T69" fmla="*/ 346 h 373"/>
              <a:gd name="T70" fmla="*/ 520 w 667"/>
              <a:gd name="T71" fmla="*/ 24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7" h="373">
                <a:moveTo>
                  <a:pt x="188" y="0"/>
                </a:moveTo>
                <a:cubicBezTo>
                  <a:pt x="172" y="0"/>
                  <a:pt x="160" y="10"/>
                  <a:pt x="151" y="21"/>
                </a:cubicBezTo>
                <a:cubicBezTo>
                  <a:pt x="142" y="33"/>
                  <a:pt x="134" y="47"/>
                  <a:pt x="127" y="60"/>
                </a:cubicBezTo>
                <a:cubicBezTo>
                  <a:pt x="120" y="73"/>
                  <a:pt x="112" y="85"/>
                  <a:pt x="104" y="94"/>
                </a:cubicBezTo>
                <a:cubicBezTo>
                  <a:pt x="96" y="102"/>
                  <a:pt x="89" y="106"/>
                  <a:pt x="80" y="106"/>
                </a:cubicBezTo>
                <a:lnTo>
                  <a:pt x="53" y="106"/>
                </a:lnTo>
                <a:cubicBezTo>
                  <a:pt x="40" y="106"/>
                  <a:pt x="27" y="109"/>
                  <a:pt x="16" y="119"/>
                </a:cubicBezTo>
                <a:cubicBezTo>
                  <a:pt x="6" y="128"/>
                  <a:pt x="0" y="142"/>
                  <a:pt x="0" y="160"/>
                </a:cubicBezTo>
                <a:lnTo>
                  <a:pt x="0" y="270"/>
                </a:lnTo>
                <a:cubicBezTo>
                  <a:pt x="0" y="281"/>
                  <a:pt x="5" y="291"/>
                  <a:pt x="13" y="297"/>
                </a:cubicBezTo>
                <a:cubicBezTo>
                  <a:pt x="21" y="303"/>
                  <a:pt x="30" y="306"/>
                  <a:pt x="40" y="306"/>
                </a:cubicBezTo>
                <a:lnTo>
                  <a:pt x="68" y="306"/>
                </a:lnTo>
                <a:cubicBezTo>
                  <a:pt x="74" y="344"/>
                  <a:pt x="107" y="373"/>
                  <a:pt x="147" y="373"/>
                </a:cubicBezTo>
                <a:cubicBezTo>
                  <a:pt x="186" y="373"/>
                  <a:pt x="219" y="344"/>
                  <a:pt x="225" y="306"/>
                </a:cubicBezTo>
                <a:lnTo>
                  <a:pt x="441" y="306"/>
                </a:lnTo>
                <a:cubicBezTo>
                  <a:pt x="448" y="344"/>
                  <a:pt x="480" y="373"/>
                  <a:pt x="520" y="373"/>
                </a:cubicBezTo>
                <a:cubicBezTo>
                  <a:pt x="559" y="373"/>
                  <a:pt x="592" y="344"/>
                  <a:pt x="599" y="306"/>
                </a:cubicBezTo>
                <a:lnTo>
                  <a:pt x="627" y="306"/>
                </a:lnTo>
                <a:cubicBezTo>
                  <a:pt x="649" y="306"/>
                  <a:pt x="667" y="288"/>
                  <a:pt x="667" y="266"/>
                </a:cubicBezTo>
                <a:lnTo>
                  <a:pt x="667" y="186"/>
                </a:lnTo>
                <a:cubicBezTo>
                  <a:pt x="667" y="173"/>
                  <a:pt x="658" y="164"/>
                  <a:pt x="648" y="156"/>
                </a:cubicBezTo>
                <a:cubicBezTo>
                  <a:pt x="638" y="149"/>
                  <a:pt x="625" y="142"/>
                  <a:pt x="610" y="136"/>
                </a:cubicBezTo>
                <a:cubicBezTo>
                  <a:pt x="581" y="124"/>
                  <a:pt x="544" y="114"/>
                  <a:pt x="511" y="107"/>
                </a:cubicBezTo>
                <a:cubicBezTo>
                  <a:pt x="510" y="107"/>
                  <a:pt x="510" y="107"/>
                  <a:pt x="509" y="107"/>
                </a:cubicBezTo>
                <a:cubicBezTo>
                  <a:pt x="509" y="107"/>
                  <a:pt x="501" y="102"/>
                  <a:pt x="494" y="95"/>
                </a:cubicBezTo>
                <a:cubicBezTo>
                  <a:pt x="486" y="88"/>
                  <a:pt x="477" y="79"/>
                  <a:pt x="468" y="69"/>
                </a:cubicBezTo>
                <a:cubicBezTo>
                  <a:pt x="457" y="57"/>
                  <a:pt x="446" y="43"/>
                  <a:pt x="436" y="30"/>
                </a:cubicBezTo>
                <a:cubicBezTo>
                  <a:pt x="423" y="17"/>
                  <a:pt x="404" y="0"/>
                  <a:pt x="373" y="0"/>
                </a:cubicBezTo>
                <a:lnTo>
                  <a:pt x="188" y="0"/>
                </a:lnTo>
                <a:close/>
                <a:moveTo>
                  <a:pt x="188" y="26"/>
                </a:moveTo>
                <a:lnTo>
                  <a:pt x="280" y="26"/>
                </a:lnTo>
                <a:lnTo>
                  <a:pt x="280" y="106"/>
                </a:lnTo>
                <a:lnTo>
                  <a:pt x="129" y="106"/>
                </a:lnTo>
                <a:cubicBezTo>
                  <a:pt x="137" y="96"/>
                  <a:pt x="144" y="84"/>
                  <a:pt x="150" y="73"/>
                </a:cubicBezTo>
                <a:cubicBezTo>
                  <a:pt x="158" y="59"/>
                  <a:pt x="165" y="46"/>
                  <a:pt x="172" y="38"/>
                </a:cubicBezTo>
                <a:cubicBezTo>
                  <a:pt x="178" y="29"/>
                  <a:pt x="183" y="26"/>
                  <a:pt x="188" y="26"/>
                </a:cubicBezTo>
                <a:close/>
                <a:moveTo>
                  <a:pt x="307" y="26"/>
                </a:moveTo>
                <a:lnTo>
                  <a:pt x="373" y="26"/>
                </a:lnTo>
                <a:cubicBezTo>
                  <a:pt x="395" y="26"/>
                  <a:pt x="404" y="36"/>
                  <a:pt x="417" y="49"/>
                </a:cubicBezTo>
                <a:cubicBezTo>
                  <a:pt x="418" y="50"/>
                  <a:pt x="431" y="67"/>
                  <a:pt x="448" y="87"/>
                </a:cubicBezTo>
                <a:cubicBezTo>
                  <a:pt x="454" y="93"/>
                  <a:pt x="460" y="100"/>
                  <a:pt x="467" y="106"/>
                </a:cubicBezTo>
                <a:lnTo>
                  <a:pt x="307" y="106"/>
                </a:lnTo>
                <a:lnTo>
                  <a:pt x="307" y="26"/>
                </a:lnTo>
                <a:close/>
                <a:moveTo>
                  <a:pt x="53" y="133"/>
                </a:moveTo>
                <a:lnTo>
                  <a:pt x="80" y="133"/>
                </a:lnTo>
                <a:lnTo>
                  <a:pt x="505" y="133"/>
                </a:lnTo>
                <a:cubicBezTo>
                  <a:pt x="537" y="139"/>
                  <a:pt x="573" y="150"/>
                  <a:pt x="600" y="161"/>
                </a:cubicBezTo>
                <a:cubicBezTo>
                  <a:pt x="613" y="166"/>
                  <a:pt x="625" y="172"/>
                  <a:pt x="632" y="178"/>
                </a:cubicBezTo>
                <a:cubicBezTo>
                  <a:pt x="639" y="183"/>
                  <a:pt x="640" y="187"/>
                  <a:pt x="640" y="186"/>
                </a:cubicBezTo>
                <a:lnTo>
                  <a:pt x="640" y="266"/>
                </a:lnTo>
                <a:cubicBezTo>
                  <a:pt x="640" y="273"/>
                  <a:pt x="633" y="280"/>
                  <a:pt x="627" y="280"/>
                </a:cubicBezTo>
                <a:lnTo>
                  <a:pt x="599" y="280"/>
                </a:lnTo>
                <a:cubicBezTo>
                  <a:pt x="592" y="242"/>
                  <a:pt x="559" y="213"/>
                  <a:pt x="520" y="213"/>
                </a:cubicBezTo>
                <a:cubicBezTo>
                  <a:pt x="480" y="213"/>
                  <a:pt x="448" y="242"/>
                  <a:pt x="441" y="280"/>
                </a:cubicBezTo>
                <a:lnTo>
                  <a:pt x="225" y="280"/>
                </a:lnTo>
                <a:cubicBezTo>
                  <a:pt x="219" y="242"/>
                  <a:pt x="186" y="213"/>
                  <a:pt x="147" y="213"/>
                </a:cubicBezTo>
                <a:cubicBezTo>
                  <a:pt x="107" y="213"/>
                  <a:pt x="74" y="242"/>
                  <a:pt x="68" y="280"/>
                </a:cubicBezTo>
                <a:lnTo>
                  <a:pt x="40" y="280"/>
                </a:lnTo>
                <a:cubicBezTo>
                  <a:pt x="30" y="280"/>
                  <a:pt x="27" y="275"/>
                  <a:pt x="27" y="270"/>
                </a:cubicBezTo>
                <a:lnTo>
                  <a:pt x="27" y="160"/>
                </a:lnTo>
                <a:cubicBezTo>
                  <a:pt x="27" y="147"/>
                  <a:pt x="30" y="142"/>
                  <a:pt x="34" y="139"/>
                </a:cubicBezTo>
                <a:cubicBezTo>
                  <a:pt x="38" y="135"/>
                  <a:pt x="44" y="133"/>
                  <a:pt x="53" y="133"/>
                </a:cubicBezTo>
                <a:close/>
                <a:moveTo>
                  <a:pt x="147" y="240"/>
                </a:moveTo>
                <a:cubicBezTo>
                  <a:pt x="176" y="240"/>
                  <a:pt x="200" y="263"/>
                  <a:pt x="200" y="293"/>
                </a:cubicBezTo>
                <a:cubicBezTo>
                  <a:pt x="200" y="323"/>
                  <a:pt x="176" y="346"/>
                  <a:pt x="147" y="346"/>
                </a:cubicBezTo>
                <a:cubicBezTo>
                  <a:pt x="117" y="346"/>
                  <a:pt x="93" y="323"/>
                  <a:pt x="93" y="293"/>
                </a:cubicBezTo>
                <a:cubicBezTo>
                  <a:pt x="93" y="263"/>
                  <a:pt x="117" y="240"/>
                  <a:pt x="147" y="240"/>
                </a:cubicBezTo>
                <a:close/>
                <a:moveTo>
                  <a:pt x="520" y="240"/>
                </a:moveTo>
                <a:cubicBezTo>
                  <a:pt x="550" y="240"/>
                  <a:pt x="573" y="263"/>
                  <a:pt x="573" y="293"/>
                </a:cubicBezTo>
                <a:cubicBezTo>
                  <a:pt x="573" y="323"/>
                  <a:pt x="550" y="346"/>
                  <a:pt x="520" y="346"/>
                </a:cubicBezTo>
                <a:cubicBezTo>
                  <a:pt x="490" y="346"/>
                  <a:pt x="467" y="323"/>
                  <a:pt x="467" y="293"/>
                </a:cubicBezTo>
                <a:cubicBezTo>
                  <a:pt x="467" y="263"/>
                  <a:pt x="490" y="240"/>
                  <a:pt x="520" y="24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783A4C3-6FF8-F51C-D96B-146FDBA3C2B4}"/>
              </a:ext>
            </a:extLst>
          </p:cNvPr>
          <p:cNvSpPr txBox="1"/>
          <p:nvPr/>
        </p:nvSpPr>
        <p:spPr>
          <a:xfrm>
            <a:off x="212669" y="971613"/>
            <a:ext cx="1152880" cy="57969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3988F1E7-77CC-EB72-FBC8-E35654A86B28}"/>
              </a:ext>
            </a:extLst>
          </p:cNvPr>
          <p:cNvSpPr/>
          <p:nvPr/>
        </p:nvSpPr>
        <p:spPr>
          <a:xfrm>
            <a:off x="79901" y="148825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FB6294DE-9597-26C5-A8C1-162D96F3F575}"/>
              </a:ext>
            </a:extLst>
          </p:cNvPr>
          <p:cNvSpPr/>
          <p:nvPr/>
        </p:nvSpPr>
        <p:spPr>
          <a:xfrm>
            <a:off x="4760179" y="486077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이어서</a:t>
            </a:r>
          </a:p>
        </p:txBody>
      </p:sp>
    </p:spTree>
    <p:extLst>
      <p:ext uri="{BB962C8B-B14F-4D97-AF65-F5344CB8AC3E}">
        <p14:creationId xmlns:p14="http://schemas.microsoft.com/office/powerpoint/2010/main" val="8408530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C67CC4BD-0908-739E-6AD6-B60BD214B93B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</a:p>
        </p:txBody>
      </p:sp>
      <p:grpSp>
        <p:nvGrpSpPr>
          <p:cNvPr id="52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D73282F8-0C0D-1FB1-D8E0-006837C02A2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283635" y="1000514"/>
            <a:ext cx="1760618" cy="241092"/>
            <a:chOff x="595684" y="1551576"/>
            <a:chExt cx="1368152" cy="241092"/>
          </a:xfrm>
          <a:solidFill>
            <a:srgbClr val="FFFFFF"/>
          </a:solidFill>
        </p:grpSpPr>
        <p:sp>
          <p:nvSpPr>
            <p:cNvPr id="5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E8D5C16-85AA-F2CA-5500-F1532527322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95684" y="1551576"/>
              <a:ext cx="123916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2024.05.01 (1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일차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E5B4B0D-2C6F-2BB1-5B30-0D524AE7FB8A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834847" y="1551576"/>
              <a:ext cx="12898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1315B7E9-5509-8522-667E-5A4B8A335579}"/>
                </a:ext>
              </a:extLst>
            </p:cNvPr>
            <p:cNvSpPr>
              <a:spLocks noChangeAspect="1"/>
            </p:cNvSpPr>
            <p:nvPr>
              <p:custDataLst>
                <p:tags r:id="rId24"/>
              </p:custDataLst>
            </p:nvPr>
          </p:nvSpPr>
          <p:spPr bwMode="auto">
            <a:xfrm flipH="1">
              <a:off x="1874472" y="1654034"/>
              <a:ext cx="4974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D8221764-4AE0-059E-BC61-F34E9C84E480}"/>
              </a:ext>
            </a:extLst>
          </p:cNvPr>
          <p:cNvSpPr/>
          <p:nvPr/>
        </p:nvSpPr>
        <p:spPr>
          <a:xfrm>
            <a:off x="4204383" y="1031243"/>
            <a:ext cx="609488" cy="20004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0B9E6B7-413E-46DD-81E6-B017800E3415}"/>
              </a:ext>
            </a:extLst>
          </p:cNvPr>
          <p:cNvSpPr txBox="1"/>
          <p:nvPr/>
        </p:nvSpPr>
        <p:spPr>
          <a:xfrm>
            <a:off x="4276544" y="1018003"/>
            <a:ext cx="5373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업데이트</a:t>
            </a:r>
            <a:endParaRPr lang="ko-KR" altLang="en-US" sz="40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59" name="Update">
            <a:extLst>
              <a:ext uri="{FF2B5EF4-FFF2-40B4-BE49-F238E27FC236}">
                <a16:creationId xmlns:a16="http://schemas.microsoft.com/office/drawing/2014/main" id="{2BCEDE54-8D0D-120D-4561-435B47A947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249698" y="1090913"/>
            <a:ext cx="76640" cy="82001"/>
          </a:xfrm>
          <a:custGeom>
            <a:avLst/>
            <a:gdLst>
              <a:gd name="T0" fmla="*/ 440 w 481"/>
              <a:gd name="T1" fmla="*/ 0 h 512"/>
              <a:gd name="T2" fmla="*/ 427 w 481"/>
              <a:gd name="T3" fmla="*/ 13 h 512"/>
              <a:gd name="T4" fmla="*/ 427 w 481"/>
              <a:gd name="T5" fmla="*/ 103 h 512"/>
              <a:gd name="T6" fmla="*/ 419 w 481"/>
              <a:gd name="T7" fmla="*/ 93 h 512"/>
              <a:gd name="T8" fmla="*/ 419 w 481"/>
              <a:gd name="T9" fmla="*/ 93 h 512"/>
              <a:gd name="T10" fmla="*/ 241 w 481"/>
              <a:gd name="T11" fmla="*/ 13 h 512"/>
              <a:gd name="T12" fmla="*/ 1 w 481"/>
              <a:gd name="T13" fmla="*/ 253 h 512"/>
              <a:gd name="T14" fmla="*/ 27 w 481"/>
              <a:gd name="T15" fmla="*/ 253 h 512"/>
              <a:gd name="T16" fmla="*/ 241 w 481"/>
              <a:gd name="T17" fmla="*/ 40 h 512"/>
              <a:gd name="T18" fmla="*/ 399 w 481"/>
              <a:gd name="T19" fmla="*/ 111 h 512"/>
              <a:gd name="T20" fmla="*/ 407 w 481"/>
              <a:gd name="T21" fmla="*/ 120 h 512"/>
              <a:gd name="T22" fmla="*/ 321 w 481"/>
              <a:gd name="T23" fmla="*/ 120 h 512"/>
              <a:gd name="T24" fmla="*/ 321 w 481"/>
              <a:gd name="T25" fmla="*/ 147 h 512"/>
              <a:gd name="T26" fmla="*/ 454 w 481"/>
              <a:gd name="T27" fmla="*/ 147 h 512"/>
              <a:gd name="T28" fmla="*/ 454 w 481"/>
              <a:gd name="T29" fmla="*/ 13 h 512"/>
              <a:gd name="T30" fmla="*/ 440 w 481"/>
              <a:gd name="T31" fmla="*/ 0 h 512"/>
              <a:gd name="T32" fmla="*/ 467 w 481"/>
              <a:gd name="T33" fmla="*/ 240 h 512"/>
              <a:gd name="T34" fmla="*/ 454 w 481"/>
              <a:gd name="T35" fmla="*/ 253 h 512"/>
              <a:gd name="T36" fmla="*/ 241 w 481"/>
              <a:gd name="T37" fmla="*/ 467 h 512"/>
              <a:gd name="T38" fmla="*/ 82 w 481"/>
              <a:gd name="T39" fmla="*/ 396 h 512"/>
              <a:gd name="T40" fmla="*/ 74 w 481"/>
              <a:gd name="T41" fmla="*/ 387 h 512"/>
              <a:gd name="T42" fmla="*/ 161 w 481"/>
              <a:gd name="T43" fmla="*/ 387 h 512"/>
              <a:gd name="T44" fmla="*/ 161 w 481"/>
              <a:gd name="T45" fmla="*/ 360 h 512"/>
              <a:gd name="T46" fmla="*/ 27 w 481"/>
              <a:gd name="T47" fmla="*/ 360 h 512"/>
              <a:gd name="T48" fmla="*/ 27 w 481"/>
              <a:gd name="T49" fmla="*/ 493 h 512"/>
              <a:gd name="T50" fmla="*/ 54 w 481"/>
              <a:gd name="T51" fmla="*/ 493 h 512"/>
              <a:gd name="T52" fmla="*/ 54 w 481"/>
              <a:gd name="T53" fmla="*/ 404 h 512"/>
              <a:gd name="T54" fmla="*/ 62 w 481"/>
              <a:gd name="T55" fmla="*/ 414 h 512"/>
              <a:gd name="T56" fmla="*/ 62 w 481"/>
              <a:gd name="T57" fmla="*/ 414 h 512"/>
              <a:gd name="T58" fmla="*/ 241 w 481"/>
              <a:gd name="T59" fmla="*/ 493 h 512"/>
              <a:gd name="T60" fmla="*/ 481 w 481"/>
              <a:gd name="T61" fmla="*/ 253 h 512"/>
              <a:gd name="T62" fmla="*/ 467 w 481"/>
              <a:gd name="T63" fmla="*/ 2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1" h="512">
                <a:moveTo>
                  <a:pt x="440" y="0"/>
                </a:moveTo>
                <a:cubicBezTo>
                  <a:pt x="433" y="0"/>
                  <a:pt x="427" y="6"/>
                  <a:pt x="427" y="13"/>
                </a:cubicBezTo>
                <a:lnTo>
                  <a:pt x="427" y="103"/>
                </a:lnTo>
                <a:cubicBezTo>
                  <a:pt x="424" y="99"/>
                  <a:pt x="422" y="96"/>
                  <a:pt x="419" y="93"/>
                </a:cubicBezTo>
                <a:lnTo>
                  <a:pt x="419" y="93"/>
                </a:lnTo>
                <a:cubicBezTo>
                  <a:pt x="375" y="44"/>
                  <a:pt x="311" y="13"/>
                  <a:pt x="241" y="13"/>
                </a:cubicBezTo>
                <a:cubicBezTo>
                  <a:pt x="108" y="13"/>
                  <a:pt x="1" y="121"/>
                  <a:pt x="1" y="253"/>
                </a:cubicBezTo>
                <a:cubicBezTo>
                  <a:pt x="0" y="272"/>
                  <a:pt x="27" y="272"/>
                  <a:pt x="27" y="253"/>
                </a:cubicBezTo>
                <a:cubicBezTo>
                  <a:pt x="27" y="136"/>
                  <a:pt x="123" y="40"/>
                  <a:pt x="241" y="40"/>
                </a:cubicBezTo>
                <a:cubicBezTo>
                  <a:pt x="304" y="40"/>
                  <a:pt x="360" y="67"/>
                  <a:pt x="399" y="111"/>
                </a:cubicBezTo>
                <a:cubicBezTo>
                  <a:pt x="402" y="114"/>
                  <a:pt x="404" y="117"/>
                  <a:pt x="407" y="120"/>
                </a:cubicBezTo>
                <a:lnTo>
                  <a:pt x="321" y="120"/>
                </a:lnTo>
                <a:cubicBezTo>
                  <a:pt x="303" y="120"/>
                  <a:pt x="303" y="147"/>
                  <a:pt x="321" y="147"/>
                </a:cubicBezTo>
                <a:lnTo>
                  <a:pt x="454" y="147"/>
                </a:lnTo>
                <a:lnTo>
                  <a:pt x="454" y="13"/>
                </a:lnTo>
                <a:cubicBezTo>
                  <a:pt x="454" y="6"/>
                  <a:pt x="448" y="0"/>
                  <a:pt x="440" y="0"/>
                </a:cubicBezTo>
                <a:close/>
                <a:moveTo>
                  <a:pt x="467" y="240"/>
                </a:moveTo>
                <a:cubicBezTo>
                  <a:pt x="460" y="240"/>
                  <a:pt x="454" y="246"/>
                  <a:pt x="454" y="253"/>
                </a:cubicBezTo>
                <a:cubicBezTo>
                  <a:pt x="454" y="371"/>
                  <a:pt x="359" y="467"/>
                  <a:pt x="241" y="467"/>
                </a:cubicBezTo>
                <a:cubicBezTo>
                  <a:pt x="178" y="467"/>
                  <a:pt x="121" y="440"/>
                  <a:pt x="82" y="396"/>
                </a:cubicBezTo>
                <a:cubicBezTo>
                  <a:pt x="79" y="393"/>
                  <a:pt x="77" y="390"/>
                  <a:pt x="74" y="387"/>
                </a:cubicBezTo>
                <a:lnTo>
                  <a:pt x="161" y="387"/>
                </a:lnTo>
                <a:cubicBezTo>
                  <a:pt x="179" y="387"/>
                  <a:pt x="179" y="360"/>
                  <a:pt x="161" y="360"/>
                </a:cubicBezTo>
                <a:lnTo>
                  <a:pt x="27" y="360"/>
                </a:lnTo>
                <a:lnTo>
                  <a:pt x="27" y="493"/>
                </a:lnTo>
                <a:cubicBezTo>
                  <a:pt x="27" y="512"/>
                  <a:pt x="54" y="512"/>
                  <a:pt x="54" y="493"/>
                </a:cubicBezTo>
                <a:lnTo>
                  <a:pt x="54" y="404"/>
                </a:lnTo>
                <a:cubicBezTo>
                  <a:pt x="57" y="407"/>
                  <a:pt x="59" y="411"/>
                  <a:pt x="62" y="414"/>
                </a:cubicBezTo>
                <a:lnTo>
                  <a:pt x="62" y="414"/>
                </a:lnTo>
                <a:cubicBezTo>
                  <a:pt x="106" y="463"/>
                  <a:pt x="170" y="493"/>
                  <a:pt x="241" y="493"/>
                </a:cubicBezTo>
                <a:cubicBezTo>
                  <a:pt x="373" y="493"/>
                  <a:pt x="481" y="386"/>
                  <a:pt x="481" y="253"/>
                </a:cubicBezTo>
                <a:cubicBezTo>
                  <a:pt x="481" y="246"/>
                  <a:pt x="475" y="240"/>
                  <a:pt x="467" y="2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현대산스 Text" panose="020B0600000101010101" pitchFamily="50" charset="-127"/>
              <a:ea typeface="현대산스 Text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AABBAE2-A9DA-8D56-4AAE-6A6856B0E965}"/>
              </a:ext>
            </a:extLst>
          </p:cNvPr>
          <p:cNvSpPr txBox="1"/>
          <p:nvPr/>
        </p:nvSpPr>
        <p:spPr>
          <a:xfrm>
            <a:off x="4832204" y="1036178"/>
            <a:ext cx="175267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마지막 업데이트 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: 2024.05.01 14:00:51)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B724FFB5-1246-0883-620E-C81D88AF4FFE}"/>
              </a:ext>
            </a:extLst>
          </p:cNvPr>
          <p:cNvCxnSpPr>
            <a:cxnSpLocks/>
          </p:cNvCxnSpPr>
          <p:nvPr/>
        </p:nvCxnSpPr>
        <p:spPr>
          <a:xfrm>
            <a:off x="1490780" y="13554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135F0B-336C-52F6-DC64-91A042519C6B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BC11E6D-64AA-40A4-617E-99AFDE2D6039}"/>
              </a:ext>
            </a:extLst>
          </p:cNvPr>
          <p:cNvSpPr/>
          <p:nvPr/>
        </p:nvSpPr>
        <p:spPr>
          <a:xfrm>
            <a:off x="79901" y="149106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명단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558318"/>
              </p:ext>
            </p:extLst>
          </p:nvPr>
        </p:nvGraphicFramePr>
        <p:xfrm>
          <a:off x="9528812" y="544942"/>
          <a:ext cx="2589769" cy="51927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체크인 버튼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클릭시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체크인 프로세스 진행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228600" indent="-228600" algn="l">
                        <a:lnSpc>
                          <a:spcPts val="1000"/>
                        </a:lnSpc>
                        <a:buFont typeface="Arial" panose="020B0604020202020204" pitchFamily="34" charset="0"/>
                        <a:buAutoNum type="arabicPeriod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동반자수선택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228600" indent="-228600" algn="l">
                        <a:lnSpc>
                          <a:spcPts val="1000"/>
                        </a:lnSpc>
                        <a:buFont typeface="Arial" panose="020B0604020202020204" pitchFamily="34" charset="0"/>
                        <a:buAutoNum type="arabicPeriod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시승동의서 작성여부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 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미작성시 작성으로 이동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247599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484577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00827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96031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5" name="Excel">
            <a:extLst>
              <a:ext uri="{FF2B5EF4-FFF2-40B4-BE49-F238E27FC236}">
                <a16:creationId xmlns:a16="http://schemas.microsoft.com/office/drawing/2014/main" id="{51100B88-04A5-EE46-46D8-5084AD5143E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46771" y="1949817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8CED7C2-5DB9-3D6A-D335-3745E87C4CA2}"/>
              </a:ext>
            </a:extLst>
          </p:cNvPr>
          <p:cNvSpPr txBox="1"/>
          <p:nvPr/>
        </p:nvSpPr>
        <p:spPr>
          <a:xfrm>
            <a:off x="8563948" y="1930751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업로드</a:t>
            </a: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id="{88E35902-1845-EF95-ADCA-50F5D02C5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7050372"/>
              </p:ext>
            </p:extLst>
          </p:nvPr>
        </p:nvGraphicFramePr>
        <p:xfrm>
          <a:off x="1531415" y="2821074"/>
          <a:ext cx="7617385" cy="245112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267200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  <a:tr h="1225562"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</a:tbl>
          </a:graphicData>
        </a:graphic>
      </p:graphicFrame>
      <p:sp>
        <p:nvSpPr>
          <p:cNvPr id="159" name="TextBox 158">
            <a:extLst>
              <a:ext uri="{FF2B5EF4-FFF2-40B4-BE49-F238E27FC236}">
                <a16:creationId xmlns:a16="http://schemas.microsoft.com/office/drawing/2014/main" id="{953CCB09-26B7-23F8-A9EA-C565BF3EF9EB}"/>
              </a:ext>
            </a:extLst>
          </p:cNvPr>
          <p:cNvSpPr txBox="1"/>
          <p:nvPr/>
        </p:nvSpPr>
        <p:spPr>
          <a:xfrm rot="5400000">
            <a:off x="5068961" y="4434326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04" name="표 203">
            <a:extLst>
              <a:ext uri="{FF2B5EF4-FFF2-40B4-BE49-F238E27FC236}">
                <a16:creationId xmlns:a16="http://schemas.microsoft.com/office/drawing/2014/main" id="{6E07D36A-E54F-6DFD-CA9B-554808DFC521}"/>
              </a:ext>
            </a:extLst>
          </p:cNvPr>
          <p:cNvGraphicFramePr>
            <a:graphicFrameLocks noGrp="1"/>
          </p:cNvGraphicFramePr>
          <p:nvPr/>
        </p:nvGraphicFramePr>
        <p:xfrm>
          <a:off x="1509415" y="1697890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1639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822400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90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10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4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6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graphicFrame>
        <p:nvGraphicFramePr>
          <p:cNvPr id="210" name="표 209">
            <a:extLst>
              <a:ext uri="{FF2B5EF4-FFF2-40B4-BE49-F238E27FC236}">
                <a16:creationId xmlns:a16="http://schemas.microsoft.com/office/drawing/2014/main" id="{BEAB05D7-8B47-E461-37C1-A5A31C238279}"/>
              </a:ext>
            </a:extLst>
          </p:cNvPr>
          <p:cNvGraphicFramePr>
            <a:graphicFrameLocks noGrp="1"/>
          </p:cNvGraphicFramePr>
          <p:nvPr/>
        </p:nvGraphicFramePr>
        <p:xfrm>
          <a:off x="4123302" y="1694712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9200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734839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차랑 미배정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/>
                        <a:t>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불참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sp>
        <p:nvSpPr>
          <p:cNvPr id="212" name="Button">
            <a:extLst>
              <a:ext uri="{FF2B5EF4-FFF2-40B4-BE49-F238E27FC236}">
                <a16:creationId xmlns:a16="http://schemas.microsoft.com/office/drawing/2014/main" id="{D05A3A39-2F9D-FCE0-9A03-A58EFE4FDEE6}"/>
              </a:ext>
            </a:extLst>
          </p:cNvPr>
          <p:cNvSpPr>
            <a:spLocks/>
          </p:cNvSpPr>
          <p:nvPr/>
        </p:nvSpPr>
        <p:spPr bwMode="auto">
          <a:xfrm>
            <a:off x="8125241" y="5376681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시승자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" name="Button">
            <a:extLst>
              <a:ext uri="{FF2B5EF4-FFF2-40B4-BE49-F238E27FC236}">
                <a16:creationId xmlns:a16="http://schemas.microsoft.com/office/drawing/2014/main" id="{59A2B821-42A8-2C43-3BA5-E4A9D7989191}"/>
              </a:ext>
            </a:extLst>
          </p:cNvPr>
          <p:cNvSpPr/>
          <p:nvPr/>
        </p:nvSpPr>
        <p:spPr>
          <a:xfrm>
            <a:off x="8830485" y="34980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" name="Button">
            <a:extLst>
              <a:ext uri="{FF2B5EF4-FFF2-40B4-BE49-F238E27FC236}">
                <a16:creationId xmlns:a16="http://schemas.microsoft.com/office/drawing/2014/main" id="{1B93F892-6EDF-9A8B-4E0E-C039CF36DFDC}"/>
              </a:ext>
            </a:extLst>
          </p:cNvPr>
          <p:cNvSpPr/>
          <p:nvPr/>
        </p:nvSpPr>
        <p:spPr>
          <a:xfrm>
            <a:off x="8825308" y="3805822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" name="Button">
            <a:extLst>
              <a:ext uri="{FF2B5EF4-FFF2-40B4-BE49-F238E27FC236}">
                <a16:creationId xmlns:a16="http://schemas.microsoft.com/office/drawing/2014/main" id="{2054FD40-FDF9-923D-A02C-69B4947A86B4}"/>
              </a:ext>
            </a:extLst>
          </p:cNvPr>
          <p:cNvSpPr/>
          <p:nvPr/>
        </p:nvSpPr>
        <p:spPr>
          <a:xfrm>
            <a:off x="6692380" y="34980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0EB4CA5A-FF6D-5B85-2A27-4CC6D2B934A9}"/>
              </a:ext>
            </a:extLst>
          </p:cNvPr>
          <p:cNvSpPr/>
          <p:nvPr/>
        </p:nvSpPr>
        <p:spPr>
          <a:xfrm>
            <a:off x="6693953" y="3804706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Excel">
            <a:extLst>
              <a:ext uri="{FF2B5EF4-FFF2-40B4-BE49-F238E27FC236}">
                <a16:creationId xmlns:a16="http://schemas.microsoft.com/office/drawing/2014/main" id="{D39E607D-3A7A-3B94-3ACA-87BD9CCDCF7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584249" y="1943615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D1AF54-AF0C-26EE-3A4F-C22FC89D311A}"/>
              </a:ext>
            </a:extLst>
          </p:cNvPr>
          <p:cNvSpPr txBox="1"/>
          <p:nvPr/>
        </p:nvSpPr>
        <p:spPr>
          <a:xfrm>
            <a:off x="7706795" y="1924549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양식 다운로드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5D8E97D-D63D-9EBC-6A65-2A0346D615FB}"/>
              </a:ext>
            </a:extLst>
          </p:cNvPr>
          <p:cNvSpPr/>
          <p:nvPr/>
        </p:nvSpPr>
        <p:spPr>
          <a:xfrm>
            <a:off x="1518215" y="2232215"/>
            <a:ext cx="7630585" cy="458696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D57368-9528-C291-E4E5-98A4E68258B3}"/>
              </a:ext>
            </a:extLst>
          </p:cNvPr>
          <p:cNvSpPr txBox="1"/>
          <p:nvPr/>
        </p:nvSpPr>
        <p:spPr>
          <a:xfrm>
            <a:off x="1572244" y="236849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</a:p>
        </p:txBody>
      </p:sp>
      <p:grpSp>
        <p:nvGrpSpPr>
          <p:cNvPr id="2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44E5030-3520-179F-6568-77F40B221D4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947258" y="2360069"/>
            <a:ext cx="92759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6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05098AC-4A5A-DC9D-D967-5769FEFFE485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95684" y="1551576"/>
              <a:ext cx="112332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518A624-649A-8141-0352-5140F104B2B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719008" y="1551576"/>
              <a:ext cx="244825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559FFFD-4579-1967-D450-3E390B14A55B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 bwMode="auto">
            <a:xfrm flipH="1">
              <a:off x="1794216" y="1654034"/>
              <a:ext cx="944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CD8B5CD-3820-DE89-4F71-A3E37D0330E8}"/>
              </a:ext>
            </a:extLst>
          </p:cNvPr>
          <p:cNvSpPr txBox="1"/>
          <p:nvPr/>
        </p:nvSpPr>
        <p:spPr>
          <a:xfrm>
            <a:off x="2928240" y="2375431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시승시간</a:t>
            </a:r>
          </a:p>
        </p:txBody>
      </p:sp>
      <p:grpSp>
        <p:nvGrpSpPr>
          <p:cNvPr id="32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9B81884A-EAC3-2236-56ED-77FBCEFAB581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515659" y="2367002"/>
            <a:ext cx="120841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33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DC1F5135-FF25-4FF1-B2B5-55F3E80ADD1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595684" y="1551576"/>
              <a:ext cx="118021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4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D2F3C6B-55FD-14B4-2203-E03F5DE39AF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775902" y="1551576"/>
              <a:ext cx="18793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5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CFE69BA-671C-8B4E-6E8A-20AF0DDBF307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 bwMode="auto">
            <a:xfrm flipH="1">
              <a:off x="1833633" y="1654034"/>
              <a:ext cx="7246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B9EF128-C837-4B01-A1ED-B664501DCA87}"/>
              </a:ext>
            </a:extLst>
          </p:cNvPr>
          <p:cNvSpPr txBox="1"/>
          <p:nvPr/>
        </p:nvSpPr>
        <p:spPr>
          <a:xfrm>
            <a:off x="4830326" y="2371223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</a:t>
            </a:r>
          </a:p>
        </p:txBody>
      </p:sp>
      <p:grpSp>
        <p:nvGrpSpPr>
          <p:cNvPr id="3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362E9FB7-0932-6E99-2247-272F2FFCA27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355596" y="2359837"/>
            <a:ext cx="990529" cy="241092"/>
            <a:chOff x="595685" y="1551576"/>
            <a:chExt cx="1368149" cy="241092"/>
          </a:xfrm>
          <a:solidFill>
            <a:srgbClr val="FFFFFF"/>
          </a:solidFill>
        </p:grpSpPr>
        <p:sp>
          <p:nvSpPr>
            <p:cNvPr id="3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9ECF412-C512-DC32-742B-6B248D3A3F82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95685" y="1551576"/>
              <a:ext cx="1138878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3F5DDF7-8FFE-B2EF-A878-1C51620C085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734565" y="1551576"/>
              <a:ext cx="22926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39DF32-9323-1488-E4B0-5C33B45BF05B}"/>
                </a:ext>
              </a:extLst>
            </p:cNvPr>
            <p:cNvSpPr>
              <a:spLocks noChangeAspect="1"/>
            </p:cNvSpPr>
            <p:nvPr>
              <p:custDataLst>
                <p:tags r:id="rId15"/>
              </p:custDataLst>
            </p:nvPr>
          </p:nvSpPr>
          <p:spPr bwMode="auto">
            <a:xfrm flipH="1">
              <a:off x="1804994" y="1654034"/>
              <a:ext cx="8841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2" name="Box Background">
            <a:extLst>
              <a:ext uri="{FF2B5EF4-FFF2-40B4-BE49-F238E27FC236}">
                <a16:creationId xmlns:a16="http://schemas.microsoft.com/office/drawing/2014/main" id="{1C44D502-B557-5E08-76B8-E3E939096E20}"/>
              </a:ext>
            </a:extLst>
          </p:cNvPr>
          <p:cNvSpPr/>
          <p:nvPr/>
        </p:nvSpPr>
        <p:spPr>
          <a:xfrm>
            <a:off x="7222463" y="2371931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Search">
            <a:extLst>
              <a:ext uri="{FF2B5EF4-FFF2-40B4-BE49-F238E27FC236}">
                <a16:creationId xmlns:a16="http://schemas.microsoft.com/office/drawing/2014/main" id="{73126EDB-E2FB-3692-7ACC-E9A384C4B75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847761" y="2435377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456481-290C-F120-473F-AEFACEEF1D6E}"/>
              </a:ext>
            </a:extLst>
          </p:cNvPr>
          <p:cNvSpPr txBox="1"/>
          <p:nvPr/>
        </p:nvSpPr>
        <p:spPr>
          <a:xfrm>
            <a:off x="6536994" y="2368498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성명</a:t>
            </a: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6B5DC74C-7173-2F0B-BCAD-503AB7D773A6}"/>
              </a:ext>
            </a:extLst>
          </p:cNvPr>
          <p:cNvSpPr>
            <a:spLocks/>
          </p:cNvSpPr>
          <p:nvPr/>
        </p:nvSpPr>
        <p:spPr bwMode="auto">
          <a:xfrm>
            <a:off x="8250810" y="2382231"/>
            <a:ext cx="803285" cy="209729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F230E46-BCB1-BBBE-8A77-29F90876D3E2}"/>
              </a:ext>
            </a:extLst>
          </p:cNvPr>
          <p:cNvSpPr/>
          <p:nvPr/>
        </p:nvSpPr>
        <p:spPr>
          <a:xfrm>
            <a:off x="64900" y="536302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7" name="Button">
            <a:extLst>
              <a:ext uri="{FF2B5EF4-FFF2-40B4-BE49-F238E27FC236}">
                <a16:creationId xmlns:a16="http://schemas.microsoft.com/office/drawing/2014/main" id="{4C568F98-7F70-7520-387D-46B7EEE871AE}"/>
              </a:ext>
            </a:extLst>
          </p:cNvPr>
          <p:cNvSpPr/>
          <p:nvPr/>
        </p:nvSpPr>
        <p:spPr>
          <a:xfrm>
            <a:off x="6536994" y="3185775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8" name="Rounded Panel">
            <a:extLst>
              <a:ext uri="{FF2B5EF4-FFF2-40B4-BE49-F238E27FC236}">
                <a16:creationId xmlns:a16="http://schemas.microsoft.com/office/drawing/2014/main" id="{F3BD5B18-1478-92B2-399E-6E5C22B80194}"/>
              </a:ext>
            </a:extLst>
          </p:cNvPr>
          <p:cNvSpPr/>
          <p:nvPr/>
        </p:nvSpPr>
        <p:spPr>
          <a:xfrm>
            <a:off x="350186" y="4293000"/>
            <a:ext cx="2783161" cy="1414959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10CE1AE-2B52-0C45-7720-FDC4BA7DD580}"/>
              </a:ext>
            </a:extLst>
          </p:cNvPr>
          <p:cNvSpPr txBox="1"/>
          <p:nvPr/>
        </p:nvSpPr>
        <p:spPr>
          <a:xfrm>
            <a:off x="1499562" y="4404366"/>
            <a:ext cx="5357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</a:t>
            </a:r>
          </a:p>
        </p:txBody>
      </p:sp>
      <p:sp>
        <p:nvSpPr>
          <p:cNvPr id="61" name="Button">
            <a:extLst>
              <a:ext uri="{FF2B5EF4-FFF2-40B4-BE49-F238E27FC236}">
                <a16:creationId xmlns:a16="http://schemas.microsoft.com/office/drawing/2014/main" id="{69E4EE11-CAC3-F94C-6F15-09311B0A06F6}"/>
              </a:ext>
            </a:extLst>
          </p:cNvPr>
          <p:cNvSpPr>
            <a:spLocks/>
          </p:cNvSpPr>
          <p:nvPr/>
        </p:nvSpPr>
        <p:spPr bwMode="auto">
          <a:xfrm>
            <a:off x="1761181" y="527299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2" name="Button">
            <a:extLst>
              <a:ext uri="{FF2B5EF4-FFF2-40B4-BE49-F238E27FC236}">
                <a16:creationId xmlns:a16="http://schemas.microsoft.com/office/drawing/2014/main" id="{EDE1AF09-EACE-9AD8-F777-894962E2C012}"/>
              </a:ext>
            </a:extLst>
          </p:cNvPr>
          <p:cNvSpPr>
            <a:spLocks/>
          </p:cNvSpPr>
          <p:nvPr/>
        </p:nvSpPr>
        <p:spPr bwMode="auto">
          <a:xfrm>
            <a:off x="934484" y="527299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6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FA1ABC7A-E900-957D-1D2A-422E6281FFF3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29656" y="4840248"/>
            <a:ext cx="2289208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65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E38C9853-02DC-71D2-6C93-DB98247B77B6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3" y="1566964"/>
              <a:ext cx="126894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+mj-ea"/>
                  <a:ea typeface="+mj-ea"/>
                  <a:cs typeface="Segoe UI" panose="020B0502040204020203" pitchFamily="34" charset="0"/>
                </a:rPr>
                <a:t>동반자수 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6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8422795-8DA6-81A5-3B6C-1572E42F70B8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864629" y="1566964"/>
              <a:ext cx="9920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7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E8097476-6EBA-CD67-17E9-7A16B3BC5957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895105" y="1654034"/>
              <a:ext cx="38254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68" name="Rounded Panel">
            <a:extLst>
              <a:ext uri="{FF2B5EF4-FFF2-40B4-BE49-F238E27FC236}">
                <a16:creationId xmlns:a16="http://schemas.microsoft.com/office/drawing/2014/main" id="{8B7CC2C8-F77C-1BD1-0170-823917A4C1B5}"/>
              </a:ext>
            </a:extLst>
          </p:cNvPr>
          <p:cNvSpPr/>
          <p:nvPr/>
        </p:nvSpPr>
        <p:spPr>
          <a:xfrm>
            <a:off x="3209820" y="4297930"/>
            <a:ext cx="2783161" cy="1414959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8928B-CB79-D5F3-2525-04C31A1BA8EE}"/>
              </a:ext>
            </a:extLst>
          </p:cNvPr>
          <p:cNvSpPr txBox="1"/>
          <p:nvPr/>
        </p:nvSpPr>
        <p:spPr>
          <a:xfrm>
            <a:off x="3923131" y="4447386"/>
            <a:ext cx="1269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작성여부</a:t>
            </a:r>
          </a:p>
        </p:txBody>
      </p:sp>
      <p:grpSp>
        <p:nvGrpSpPr>
          <p:cNvPr id="7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3FD8B5F-5BA1-11B0-F121-0C218147706F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3464469" y="4846095"/>
            <a:ext cx="2289208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77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32472849-45C3-BCE1-FDD7-5A835BEA0F7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95683" y="1566964"/>
              <a:ext cx="126894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+mj-ea"/>
                  <a:ea typeface="+mj-ea"/>
                  <a:cs typeface="Segoe UI" panose="020B0502040204020203" pitchFamily="34" charset="0"/>
                </a:rPr>
                <a:t>시승동의서 작성여부 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8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43EC041-2FC9-FB45-CC48-DFD41A60D66B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864629" y="1566964"/>
              <a:ext cx="9920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9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D82AE545-0CFE-6249-275A-1D3DF54033CE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895105" y="1654034"/>
              <a:ext cx="38254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80" name="Rounded Panel">
            <a:extLst>
              <a:ext uri="{FF2B5EF4-FFF2-40B4-BE49-F238E27FC236}">
                <a16:creationId xmlns:a16="http://schemas.microsoft.com/office/drawing/2014/main" id="{3988E480-0C0D-BDA8-07BF-1673B917CDB0}"/>
              </a:ext>
            </a:extLst>
          </p:cNvPr>
          <p:cNvSpPr/>
          <p:nvPr/>
        </p:nvSpPr>
        <p:spPr>
          <a:xfrm>
            <a:off x="6085868" y="4285093"/>
            <a:ext cx="2783161" cy="1414959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0A0F93-1D67-B4F9-4CD2-3507BCD36D88}"/>
              </a:ext>
            </a:extLst>
          </p:cNvPr>
          <p:cNvSpPr txBox="1"/>
          <p:nvPr/>
        </p:nvSpPr>
        <p:spPr>
          <a:xfrm>
            <a:off x="6721348" y="4650587"/>
            <a:ext cx="15039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체크인이 완료되었습니다</a:t>
            </a:r>
          </a:p>
        </p:txBody>
      </p:sp>
      <p:sp>
        <p:nvSpPr>
          <p:cNvPr id="82" name="Button">
            <a:extLst>
              <a:ext uri="{FF2B5EF4-FFF2-40B4-BE49-F238E27FC236}">
                <a16:creationId xmlns:a16="http://schemas.microsoft.com/office/drawing/2014/main" id="{4B9B6037-83E0-EB49-0F2C-6DAD3BCAD2EF}"/>
              </a:ext>
            </a:extLst>
          </p:cNvPr>
          <p:cNvSpPr>
            <a:spLocks/>
          </p:cNvSpPr>
          <p:nvPr/>
        </p:nvSpPr>
        <p:spPr bwMode="auto">
          <a:xfrm>
            <a:off x="4673081" y="5259098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83" name="Button">
            <a:extLst>
              <a:ext uri="{FF2B5EF4-FFF2-40B4-BE49-F238E27FC236}">
                <a16:creationId xmlns:a16="http://schemas.microsoft.com/office/drawing/2014/main" id="{2EDB3494-776A-544A-057E-1DB3AF803DAE}"/>
              </a:ext>
            </a:extLst>
          </p:cNvPr>
          <p:cNvSpPr>
            <a:spLocks/>
          </p:cNvSpPr>
          <p:nvPr/>
        </p:nvSpPr>
        <p:spPr bwMode="auto">
          <a:xfrm>
            <a:off x="3846384" y="5259098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84" name="Button">
            <a:extLst>
              <a:ext uri="{FF2B5EF4-FFF2-40B4-BE49-F238E27FC236}">
                <a16:creationId xmlns:a16="http://schemas.microsoft.com/office/drawing/2014/main" id="{112F1801-40DC-F085-02F1-1B5C291215DE}"/>
              </a:ext>
            </a:extLst>
          </p:cNvPr>
          <p:cNvSpPr>
            <a:spLocks/>
          </p:cNvSpPr>
          <p:nvPr/>
        </p:nvSpPr>
        <p:spPr bwMode="auto">
          <a:xfrm>
            <a:off x="7112019" y="517624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71C14CF9-A60C-C18C-4CE8-E0A15BD319EC}"/>
              </a:ext>
            </a:extLst>
          </p:cNvPr>
          <p:cNvCxnSpPr>
            <a:cxnSpLocks/>
            <a:stCxn id="207" idx="2"/>
            <a:endCxn id="18" idx="0"/>
          </p:cNvCxnSpPr>
          <p:nvPr/>
        </p:nvCxnSpPr>
        <p:spPr>
          <a:xfrm rot="5400000">
            <a:off x="3798548" y="1303160"/>
            <a:ext cx="933060" cy="5046621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연결선: 꺾임 88">
            <a:extLst>
              <a:ext uri="{FF2B5EF4-FFF2-40B4-BE49-F238E27FC236}">
                <a16:creationId xmlns:a16="http://schemas.microsoft.com/office/drawing/2014/main" id="{FFB3DB18-8C3E-376D-737C-2395DBC625B0}"/>
              </a:ext>
            </a:extLst>
          </p:cNvPr>
          <p:cNvCxnSpPr>
            <a:stCxn id="207" idx="2"/>
            <a:endCxn id="68" idx="0"/>
          </p:cNvCxnSpPr>
          <p:nvPr/>
        </p:nvCxnSpPr>
        <p:spPr>
          <a:xfrm rot="5400000">
            <a:off x="5225900" y="2735442"/>
            <a:ext cx="937990" cy="2186987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연결선: 꺾임 90">
            <a:extLst>
              <a:ext uri="{FF2B5EF4-FFF2-40B4-BE49-F238E27FC236}">
                <a16:creationId xmlns:a16="http://schemas.microsoft.com/office/drawing/2014/main" id="{88BF8A7B-1086-F724-2718-12B627FD8C76}"/>
              </a:ext>
            </a:extLst>
          </p:cNvPr>
          <p:cNvCxnSpPr>
            <a:stCxn id="207" idx="2"/>
            <a:endCxn id="80" idx="0"/>
          </p:cNvCxnSpPr>
          <p:nvPr/>
        </p:nvCxnSpPr>
        <p:spPr>
          <a:xfrm rot="16200000" flipH="1">
            <a:off x="6670342" y="3477985"/>
            <a:ext cx="925153" cy="689061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Tap">
            <a:extLst>
              <a:ext uri="{FF2B5EF4-FFF2-40B4-BE49-F238E27FC236}">
                <a16:creationId xmlns:a16="http://schemas.microsoft.com/office/drawing/2014/main" id="{33A379D7-CB4C-AF59-2BFC-438847CEAE6C}"/>
              </a:ext>
            </a:extLst>
          </p:cNvPr>
          <p:cNvGrpSpPr>
            <a:grpSpLocks noChangeAspect="1"/>
          </p:cNvGrpSpPr>
          <p:nvPr/>
        </p:nvGrpSpPr>
        <p:grpSpPr>
          <a:xfrm>
            <a:off x="6866967" y="3296191"/>
            <a:ext cx="325210" cy="454979"/>
            <a:chOff x="1228726" y="1538288"/>
            <a:chExt cx="982663" cy="1374776"/>
          </a:xfrm>
        </p:grpSpPr>
        <p:sp>
          <p:nvSpPr>
            <p:cNvPr id="49" name="Touch Point">
              <a:extLst>
                <a:ext uri="{FF2B5EF4-FFF2-40B4-BE49-F238E27FC236}">
                  <a16:creationId xmlns:a16="http://schemas.microsoft.com/office/drawing/2014/main" id="{D9472205-3827-4D2E-C3B4-0AD0827873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Hand">
              <a:extLst>
                <a:ext uri="{FF2B5EF4-FFF2-40B4-BE49-F238E27FC236}">
                  <a16:creationId xmlns:a16="http://schemas.microsoft.com/office/drawing/2014/main" id="{78E8DF39-4F92-1112-D267-D69530C5FF5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99832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>
            <a:extLst>
              <a:ext uri="{FF2B5EF4-FFF2-40B4-BE49-F238E27FC236}">
                <a16:creationId xmlns:a16="http://schemas.microsoft.com/office/drawing/2014/main" id="{D6CED9E4-5D70-1BB6-039F-0209B058D3C6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</a:p>
        </p:txBody>
      </p:sp>
      <p:grpSp>
        <p:nvGrpSpPr>
          <p:cNvPr id="67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D97A61B2-DF74-7691-5681-93D900C61A3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283635" y="1000514"/>
            <a:ext cx="1760618" cy="241092"/>
            <a:chOff x="595684" y="1551576"/>
            <a:chExt cx="1368152" cy="241092"/>
          </a:xfrm>
          <a:solidFill>
            <a:srgbClr val="FFFFFF"/>
          </a:solidFill>
        </p:grpSpPr>
        <p:sp>
          <p:nvSpPr>
            <p:cNvPr id="68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335E7FA-1E38-FC0A-3E8B-4DAE63EC36D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95684" y="1551576"/>
              <a:ext cx="123916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2024.05.01 (1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일차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1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51C61E5-4D4F-09EB-B31C-D96DBCB9BC9B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834847" y="1551576"/>
              <a:ext cx="12898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BB24FEF-E4F1-35EC-8D9E-F454F158D750}"/>
                </a:ext>
              </a:extLst>
            </p:cNvPr>
            <p:cNvSpPr>
              <a:spLocks noChangeAspect="1"/>
            </p:cNvSpPr>
            <p:nvPr>
              <p:custDataLst>
                <p:tags r:id="rId24"/>
              </p:custDataLst>
            </p:nvPr>
          </p:nvSpPr>
          <p:spPr bwMode="auto">
            <a:xfrm flipH="1">
              <a:off x="1874472" y="1654034"/>
              <a:ext cx="4974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31EAA07B-3712-00D2-8BD2-DEDE7536D29E}"/>
              </a:ext>
            </a:extLst>
          </p:cNvPr>
          <p:cNvSpPr/>
          <p:nvPr/>
        </p:nvSpPr>
        <p:spPr>
          <a:xfrm>
            <a:off x="4204383" y="1031243"/>
            <a:ext cx="609488" cy="20004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65A395E-2DA5-4E29-B4B2-5983E9EF6800}"/>
              </a:ext>
            </a:extLst>
          </p:cNvPr>
          <p:cNvSpPr txBox="1"/>
          <p:nvPr/>
        </p:nvSpPr>
        <p:spPr>
          <a:xfrm>
            <a:off x="4276544" y="1018003"/>
            <a:ext cx="5373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업데이트</a:t>
            </a:r>
            <a:endParaRPr lang="ko-KR" altLang="en-US" sz="40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76" name="Update">
            <a:extLst>
              <a:ext uri="{FF2B5EF4-FFF2-40B4-BE49-F238E27FC236}">
                <a16:creationId xmlns:a16="http://schemas.microsoft.com/office/drawing/2014/main" id="{F597183B-6DB1-C02D-CC68-F46BA9C3802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249698" y="1090913"/>
            <a:ext cx="76640" cy="82001"/>
          </a:xfrm>
          <a:custGeom>
            <a:avLst/>
            <a:gdLst>
              <a:gd name="T0" fmla="*/ 440 w 481"/>
              <a:gd name="T1" fmla="*/ 0 h 512"/>
              <a:gd name="T2" fmla="*/ 427 w 481"/>
              <a:gd name="T3" fmla="*/ 13 h 512"/>
              <a:gd name="T4" fmla="*/ 427 w 481"/>
              <a:gd name="T5" fmla="*/ 103 h 512"/>
              <a:gd name="T6" fmla="*/ 419 w 481"/>
              <a:gd name="T7" fmla="*/ 93 h 512"/>
              <a:gd name="T8" fmla="*/ 419 w 481"/>
              <a:gd name="T9" fmla="*/ 93 h 512"/>
              <a:gd name="T10" fmla="*/ 241 w 481"/>
              <a:gd name="T11" fmla="*/ 13 h 512"/>
              <a:gd name="T12" fmla="*/ 1 w 481"/>
              <a:gd name="T13" fmla="*/ 253 h 512"/>
              <a:gd name="T14" fmla="*/ 27 w 481"/>
              <a:gd name="T15" fmla="*/ 253 h 512"/>
              <a:gd name="T16" fmla="*/ 241 w 481"/>
              <a:gd name="T17" fmla="*/ 40 h 512"/>
              <a:gd name="T18" fmla="*/ 399 w 481"/>
              <a:gd name="T19" fmla="*/ 111 h 512"/>
              <a:gd name="T20" fmla="*/ 407 w 481"/>
              <a:gd name="T21" fmla="*/ 120 h 512"/>
              <a:gd name="T22" fmla="*/ 321 w 481"/>
              <a:gd name="T23" fmla="*/ 120 h 512"/>
              <a:gd name="T24" fmla="*/ 321 w 481"/>
              <a:gd name="T25" fmla="*/ 147 h 512"/>
              <a:gd name="T26" fmla="*/ 454 w 481"/>
              <a:gd name="T27" fmla="*/ 147 h 512"/>
              <a:gd name="T28" fmla="*/ 454 w 481"/>
              <a:gd name="T29" fmla="*/ 13 h 512"/>
              <a:gd name="T30" fmla="*/ 440 w 481"/>
              <a:gd name="T31" fmla="*/ 0 h 512"/>
              <a:gd name="T32" fmla="*/ 467 w 481"/>
              <a:gd name="T33" fmla="*/ 240 h 512"/>
              <a:gd name="T34" fmla="*/ 454 w 481"/>
              <a:gd name="T35" fmla="*/ 253 h 512"/>
              <a:gd name="T36" fmla="*/ 241 w 481"/>
              <a:gd name="T37" fmla="*/ 467 h 512"/>
              <a:gd name="T38" fmla="*/ 82 w 481"/>
              <a:gd name="T39" fmla="*/ 396 h 512"/>
              <a:gd name="T40" fmla="*/ 74 w 481"/>
              <a:gd name="T41" fmla="*/ 387 h 512"/>
              <a:gd name="T42" fmla="*/ 161 w 481"/>
              <a:gd name="T43" fmla="*/ 387 h 512"/>
              <a:gd name="T44" fmla="*/ 161 w 481"/>
              <a:gd name="T45" fmla="*/ 360 h 512"/>
              <a:gd name="T46" fmla="*/ 27 w 481"/>
              <a:gd name="T47" fmla="*/ 360 h 512"/>
              <a:gd name="T48" fmla="*/ 27 w 481"/>
              <a:gd name="T49" fmla="*/ 493 h 512"/>
              <a:gd name="T50" fmla="*/ 54 w 481"/>
              <a:gd name="T51" fmla="*/ 493 h 512"/>
              <a:gd name="T52" fmla="*/ 54 w 481"/>
              <a:gd name="T53" fmla="*/ 404 h 512"/>
              <a:gd name="T54" fmla="*/ 62 w 481"/>
              <a:gd name="T55" fmla="*/ 414 h 512"/>
              <a:gd name="T56" fmla="*/ 62 w 481"/>
              <a:gd name="T57" fmla="*/ 414 h 512"/>
              <a:gd name="T58" fmla="*/ 241 w 481"/>
              <a:gd name="T59" fmla="*/ 493 h 512"/>
              <a:gd name="T60" fmla="*/ 481 w 481"/>
              <a:gd name="T61" fmla="*/ 253 h 512"/>
              <a:gd name="T62" fmla="*/ 467 w 481"/>
              <a:gd name="T63" fmla="*/ 2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1" h="512">
                <a:moveTo>
                  <a:pt x="440" y="0"/>
                </a:moveTo>
                <a:cubicBezTo>
                  <a:pt x="433" y="0"/>
                  <a:pt x="427" y="6"/>
                  <a:pt x="427" y="13"/>
                </a:cubicBezTo>
                <a:lnTo>
                  <a:pt x="427" y="103"/>
                </a:lnTo>
                <a:cubicBezTo>
                  <a:pt x="424" y="99"/>
                  <a:pt x="422" y="96"/>
                  <a:pt x="419" y="93"/>
                </a:cubicBezTo>
                <a:lnTo>
                  <a:pt x="419" y="93"/>
                </a:lnTo>
                <a:cubicBezTo>
                  <a:pt x="375" y="44"/>
                  <a:pt x="311" y="13"/>
                  <a:pt x="241" y="13"/>
                </a:cubicBezTo>
                <a:cubicBezTo>
                  <a:pt x="108" y="13"/>
                  <a:pt x="1" y="121"/>
                  <a:pt x="1" y="253"/>
                </a:cubicBezTo>
                <a:cubicBezTo>
                  <a:pt x="0" y="272"/>
                  <a:pt x="27" y="272"/>
                  <a:pt x="27" y="253"/>
                </a:cubicBezTo>
                <a:cubicBezTo>
                  <a:pt x="27" y="136"/>
                  <a:pt x="123" y="40"/>
                  <a:pt x="241" y="40"/>
                </a:cubicBezTo>
                <a:cubicBezTo>
                  <a:pt x="304" y="40"/>
                  <a:pt x="360" y="67"/>
                  <a:pt x="399" y="111"/>
                </a:cubicBezTo>
                <a:cubicBezTo>
                  <a:pt x="402" y="114"/>
                  <a:pt x="404" y="117"/>
                  <a:pt x="407" y="120"/>
                </a:cubicBezTo>
                <a:lnTo>
                  <a:pt x="321" y="120"/>
                </a:lnTo>
                <a:cubicBezTo>
                  <a:pt x="303" y="120"/>
                  <a:pt x="303" y="147"/>
                  <a:pt x="321" y="147"/>
                </a:cubicBezTo>
                <a:lnTo>
                  <a:pt x="454" y="147"/>
                </a:lnTo>
                <a:lnTo>
                  <a:pt x="454" y="13"/>
                </a:lnTo>
                <a:cubicBezTo>
                  <a:pt x="454" y="6"/>
                  <a:pt x="448" y="0"/>
                  <a:pt x="440" y="0"/>
                </a:cubicBezTo>
                <a:close/>
                <a:moveTo>
                  <a:pt x="467" y="240"/>
                </a:moveTo>
                <a:cubicBezTo>
                  <a:pt x="460" y="240"/>
                  <a:pt x="454" y="246"/>
                  <a:pt x="454" y="253"/>
                </a:cubicBezTo>
                <a:cubicBezTo>
                  <a:pt x="454" y="371"/>
                  <a:pt x="359" y="467"/>
                  <a:pt x="241" y="467"/>
                </a:cubicBezTo>
                <a:cubicBezTo>
                  <a:pt x="178" y="467"/>
                  <a:pt x="121" y="440"/>
                  <a:pt x="82" y="396"/>
                </a:cubicBezTo>
                <a:cubicBezTo>
                  <a:pt x="79" y="393"/>
                  <a:pt x="77" y="390"/>
                  <a:pt x="74" y="387"/>
                </a:cubicBezTo>
                <a:lnTo>
                  <a:pt x="161" y="387"/>
                </a:lnTo>
                <a:cubicBezTo>
                  <a:pt x="179" y="387"/>
                  <a:pt x="179" y="360"/>
                  <a:pt x="161" y="360"/>
                </a:cubicBezTo>
                <a:lnTo>
                  <a:pt x="27" y="360"/>
                </a:lnTo>
                <a:lnTo>
                  <a:pt x="27" y="493"/>
                </a:lnTo>
                <a:cubicBezTo>
                  <a:pt x="27" y="512"/>
                  <a:pt x="54" y="512"/>
                  <a:pt x="54" y="493"/>
                </a:cubicBezTo>
                <a:lnTo>
                  <a:pt x="54" y="404"/>
                </a:lnTo>
                <a:cubicBezTo>
                  <a:pt x="57" y="407"/>
                  <a:pt x="59" y="411"/>
                  <a:pt x="62" y="414"/>
                </a:cubicBezTo>
                <a:lnTo>
                  <a:pt x="62" y="414"/>
                </a:lnTo>
                <a:cubicBezTo>
                  <a:pt x="106" y="463"/>
                  <a:pt x="170" y="493"/>
                  <a:pt x="241" y="493"/>
                </a:cubicBezTo>
                <a:cubicBezTo>
                  <a:pt x="373" y="493"/>
                  <a:pt x="481" y="386"/>
                  <a:pt x="481" y="253"/>
                </a:cubicBezTo>
                <a:cubicBezTo>
                  <a:pt x="481" y="246"/>
                  <a:pt x="475" y="240"/>
                  <a:pt x="467" y="2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현대산스 Text" panose="020B0600000101010101" pitchFamily="50" charset="-127"/>
              <a:ea typeface="현대산스 Text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2B69AF0-4F2E-0068-7882-CB3A30EF5F01}"/>
              </a:ext>
            </a:extLst>
          </p:cNvPr>
          <p:cNvSpPr txBox="1"/>
          <p:nvPr/>
        </p:nvSpPr>
        <p:spPr>
          <a:xfrm>
            <a:off x="4832204" y="1036178"/>
            <a:ext cx="175267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마지막 업데이트 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: 2024.05.01 14:00:51)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8715CE6F-D6AD-8AC2-C54B-9DBF56F133EB}"/>
              </a:ext>
            </a:extLst>
          </p:cNvPr>
          <p:cNvCxnSpPr>
            <a:cxnSpLocks/>
          </p:cNvCxnSpPr>
          <p:nvPr/>
        </p:nvCxnSpPr>
        <p:spPr>
          <a:xfrm>
            <a:off x="1490780" y="13554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3DDE56-0DD9-FA27-1CC1-619A825C2805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E14ED87-F9B5-2986-F950-3BB24A150B8F}"/>
              </a:ext>
            </a:extLst>
          </p:cNvPr>
          <p:cNvSpPr/>
          <p:nvPr/>
        </p:nvSpPr>
        <p:spPr>
          <a:xfrm>
            <a:off x="79901" y="149153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명단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801781"/>
              </p:ext>
            </p:extLst>
          </p:nvPr>
        </p:nvGraphicFramePr>
        <p:xfrm>
          <a:off x="9528812" y="544942"/>
          <a:ext cx="2589769" cy="4734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동의함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동의안함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선택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필수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성명입력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필수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서명 필수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서명 지우기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리프레시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시승동의서 저장 후  체크인 완료처리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2475998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484577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00827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96031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5" name="Excel">
            <a:extLst>
              <a:ext uri="{FF2B5EF4-FFF2-40B4-BE49-F238E27FC236}">
                <a16:creationId xmlns:a16="http://schemas.microsoft.com/office/drawing/2014/main" id="{51100B88-04A5-EE46-46D8-5084AD5143E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46771" y="1949817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8CED7C2-5DB9-3D6A-D335-3745E87C4CA2}"/>
              </a:ext>
            </a:extLst>
          </p:cNvPr>
          <p:cNvSpPr txBox="1"/>
          <p:nvPr/>
        </p:nvSpPr>
        <p:spPr>
          <a:xfrm>
            <a:off x="8563948" y="1930751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업로드</a:t>
            </a:r>
          </a:p>
        </p:txBody>
      </p:sp>
      <p:graphicFrame>
        <p:nvGraphicFramePr>
          <p:cNvPr id="151" name="표 150">
            <a:extLst>
              <a:ext uri="{FF2B5EF4-FFF2-40B4-BE49-F238E27FC236}">
                <a16:creationId xmlns:a16="http://schemas.microsoft.com/office/drawing/2014/main" id="{88E35902-1845-EF95-ADCA-50F5D02C5B52}"/>
              </a:ext>
            </a:extLst>
          </p:cNvPr>
          <p:cNvGraphicFramePr>
            <a:graphicFrameLocks noGrp="1"/>
          </p:cNvGraphicFramePr>
          <p:nvPr/>
        </p:nvGraphicFramePr>
        <p:xfrm>
          <a:off x="1531415" y="2821074"/>
          <a:ext cx="7617385" cy="245112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4071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72547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1267200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123986835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뉴미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글로벌 오토뉴스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채영석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9490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7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  <a:tr h="1225562"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</a:tbl>
          </a:graphicData>
        </a:graphic>
      </p:graphicFrame>
      <p:sp>
        <p:nvSpPr>
          <p:cNvPr id="159" name="TextBox 158">
            <a:extLst>
              <a:ext uri="{FF2B5EF4-FFF2-40B4-BE49-F238E27FC236}">
                <a16:creationId xmlns:a16="http://schemas.microsoft.com/office/drawing/2014/main" id="{953CCB09-26B7-23F8-A9EA-C565BF3EF9EB}"/>
              </a:ext>
            </a:extLst>
          </p:cNvPr>
          <p:cNvSpPr txBox="1"/>
          <p:nvPr/>
        </p:nvSpPr>
        <p:spPr>
          <a:xfrm rot="5400000">
            <a:off x="5068961" y="4434326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04" name="표 203">
            <a:extLst>
              <a:ext uri="{FF2B5EF4-FFF2-40B4-BE49-F238E27FC236}">
                <a16:creationId xmlns:a16="http://schemas.microsoft.com/office/drawing/2014/main" id="{6E07D36A-E54F-6DFD-CA9B-554808DFC521}"/>
              </a:ext>
            </a:extLst>
          </p:cNvPr>
          <p:cNvGraphicFramePr>
            <a:graphicFrameLocks noGrp="1"/>
          </p:cNvGraphicFramePr>
          <p:nvPr/>
        </p:nvGraphicFramePr>
        <p:xfrm>
          <a:off x="1509415" y="1697890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1639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822400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90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10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참석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r>
                        <a:rPr lang="ko-KR" altLang="en-US" sz="800" dirty="0"/>
                        <a:t>명 </a:t>
                      </a:r>
                      <a:r>
                        <a:rPr lang="en-US" altLang="ko-KR" sz="800" dirty="0"/>
                        <a:t>(</a:t>
                      </a:r>
                      <a:r>
                        <a:rPr lang="ko-KR" altLang="en-US" sz="800" dirty="0"/>
                        <a:t>운전자 </a:t>
                      </a:r>
                      <a:r>
                        <a:rPr lang="en-US" altLang="ko-KR" sz="800" dirty="0"/>
                        <a:t>4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동반자 </a:t>
                      </a:r>
                      <a:r>
                        <a:rPr lang="en-US" altLang="ko-KR" sz="800" dirty="0"/>
                        <a:t>6</a:t>
                      </a:r>
                      <a:r>
                        <a:rPr lang="ko-KR" altLang="en-US" sz="800" dirty="0"/>
                        <a:t>명</a:t>
                      </a:r>
                      <a:r>
                        <a:rPr lang="en-US" altLang="ko-KR" sz="800" dirty="0"/>
                        <a:t>)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sp>
        <p:nvSpPr>
          <p:cNvPr id="206" name="Button">
            <a:extLst>
              <a:ext uri="{FF2B5EF4-FFF2-40B4-BE49-F238E27FC236}">
                <a16:creationId xmlns:a16="http://schemas.microsoft.com/office/drawing/2014/main" id="{71511AFF-E48C-20DB-2C1B-31800DE7E13A}"/>
              </a:ext>
            </a:extLst>
          </p:cNvPr>
          <p:cNvSpPr/>
          <p:nvPr/>
        </p:nvSpPr>
        <p:spPr>
          <a:xfrm>
            <a:off x="6154248" y="34980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08" name="Button">
            <a:extLst>
              <a:ext uri="{FF2B5EF4-FFF2-40B4-BE49-F238E27FC236}">
                <a16:creationId xmlns:a16="http://schemas.microsoft.com/office/drawing/2014/main" id="{098AA46E-48A6-3145-365B-B9D70D03FAB2}"/>
              </a:ext>
            </a:extLst>
          </p:cNvPr>
          <p:cNvSpPr/>
          <p:nvPr/>
        </p:nvSpPr>
        <p:spPr>
          <a:xfrm>
            <a:off x="6155044" y="3807378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graphicFrame>
        <p:nvGraphicFramePr>
          <p:cNvPr id="210" name="표 209">
            <a:extLst>
              <a:ext uri="{FF2B5EF4-FFF2-40B4-BE49-F238E27FC236}">
                <a16:creationId xmlns:a16="http://schemas.microsoft.com/office/drawing/2014/main" id="{BEAB05D7-8B47-E461-37C1-A5A31C238279}"/>
              </a:ext>
            </a:extLst>
          </p:cNvPr>
          <p:cNvGraphicFramePr>
            <a:graphicFrameLocks noGrp="1"/>
          </p:cNvGraphicFramePr>
          <p:nvPr/>
        </p:nvGraphicFramePr>
        <p:xfrm>
          <a:off x="4123302" y="1694712"/>
          <a:ext cx="3714039" cy="6400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9200">
                  <a:extLst>
                    <a:ext uri="{9D8B030D-6E8A-4147-A177-3AD203B41FA5}">
                      <a16:colId xmlns:a16="http://schemas.microsoft.com/office/drawing/2014/main" val="1107719432"/>
                    </a:ext>
                  </a:extLst>
                </a:gridCol>
                <a:gridCol w="2734839">
                  <a:extLst>
                    <a:ext uri="{9D8B030D-6E8A-4147-A177-3AD203B41FA5}">
                      <a16:colId xmlns:a16="http://schemas.microsoft.com/office/drawing/2014/main" val="264041575"/>
                    </a:ext>
                  </a:extLst>
                </a:gridCol>
              </a:tblGrid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차랑 미배정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/>
                        <a:t>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076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8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불참 인원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 </a:t>
                      </a:r>
                      <a:r>
                        <a:rPr lang="en-US" altLang="ko-KR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명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424120"/>
                  </a:ext>
                </a:extLst>
              </a:tr>
              <a:tr h="143419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8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308659"/>
                  </a:ext>
                </a:extLst>
              </a:tr>
            </a:tbl>
          </a:graphicData>
        </a:graphic>
      </p:graphicFrame>
      <p:sp>
        <p:nvSpPr>
          <p:cNvPr id="212" name="Button">
            <a:extLst>
              <a:ext uri="{FF2B5EF4-FFF2-40B4-BE49-F238E27FC236}">
                <a16:creationId xmlns:a16="http://schemas.microsoft.com/office/drawing/2014/main" id="{D05A3A39-2F9D-FCE0-9A03-A58EFE4FDEE6}"/>
              </a:ext>
            </a:extLst>
          </p:cNvPr>
          <p:cNvSpPr>
            <a:spLocks/>
          </p:cNvSpPr>
          <p:nvPr/>
        </p:nvSpPr>
        <p:spPr bwMode="auto">
          <a:xfrm>
            <a:off x="8125241" y="5376681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시승자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" name="Button">
            <a:extLst>
              <a:ext uri="{FF2B5EF4-FFF2-40B4-BE49-F238E27FC236}">
                <a16:creationId xmlns:a16="http://schemas.microsoft.com/office/drawing/2014/main" id="{59A2B821-42A8-2C43-3BA5-E4A9D7989191}"/>
              </a:ext>
            </a:extLst>
          </p:cNvPr>
          <p:cNvSpPr/>
          <p:nvPr/>
        </p:nvSpPr>
        <p:spPr>
          <a:xfrm>
            <a:off x="8830485" y="34980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" name="Button">
            <a:extLst>
              <a:ext uri="{FF2B5EF4-FFF2-40B4-BE49-F238E27FC236}">
                <a16:creationId xmlns:a16="http://schemas.microsoft.com/office/drawing/2014/main" id="{1B93F892-6EDF-9A8B-4E0E-C039CF36DFDC}"/>
              </a:ext>
            </a:extLst>
          </p:cNvPr>
          <p:cNvSpPr/>
          <p:nvPr/>
        </p:nvSpPr>
        <p:spPr>
          <a:xfrm>
            <a:off x="8825308" y="3805822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" name="Button">
            <a:extLst>
              <a:ext uri="{FF2B5EF4-FFF2-40B4-BE49-F238E27FC236}">
                <a16:creationId xmlns:a16="http://schemas.microsoft.com/office/drawing/2014/main" id="{2054FD40-FDF9-923D-A02C-69B4947A86B4}"/>
              </a:ext>
            </a:extLst>
          </p:cNvPr>
          <p:cNvSpPr/>
          <p:nvPr/>
        </p:nvSpPr>
        <p:spPr>
          <a:xfrm>
            <a:off x="6692380" y="349806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" name="Button">
            <a:extLst>
              <a:ext uri="{FF2B5EF4-FFF2-40B4-BE49-F238E27FC236}">
                <a16:creationId xmlns:a16="http://schemas.microsoft.com/office/drawing/2014/main" id="{0EB4CA5A-FF6D-5B85-2A27-4CC6D2B934A9}"/>
              </a:ext>
            </a:extLst>
          </p:cNvPr>
          <p:cNvSpPr/>
          <p:nvPr/>
        </p:nvSpPr>
        <p:spPr>
          <a:xfrm>
            <a:off x="6693953" y="3804706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" name="Excel">
            <a:extLst>
              <a:ext uri="{FF2B5EF4-FFF2-40B4-BE49-F238E27FC236}">
                <a16:creationId xmlns:a16="http://schemas.microsoft.com/office/drawing/2014/main" id="{D39E607D-3A7A-3B94-3ACA-87BD9CCDCF7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584249" y="1943615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D1AF54-AF0C-26EE-3A4F-C22FC89D311A}"/>
              </a:ext>
            </a:extLst>
          </p:cNvPr>
          <p:cNvSpPr txBox="1"/>
          <p:nvPr/>
        </p:nvSpPr>
        <p:spPr>
          <a:xfrm>
            <a:off x="7706795" y="1924549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양식 다운로드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5D8E97D-D63D-9EBC-6A65-2A0346D615FB}"/>
              </a:ext>
            </a:extLst>
          </p:cNvPr>
          <p:cNvSpPr/>
          <p:nvPr/>
        </p:nvSpPr>
        <p:spPr>
          <a:xfrm>
            <a:off x="1518215" y="2232215"/>
            <a:ext cx="7630585" cy="458696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D57368-9528-C291-E4E5-98A4E68258B3}"/>
              </a:ext>
            </a:extLst>
          </p:cNvPr>
          <p:cNvSpPr txBox="1"/>
          <p:nvPr/>
        </p:nvSpPr>
        <p:spPr>
          <a:xfrm>
            <a:off x="1572244" y="236849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</a:p>
        </p:txBody>
      </p:sp>
      <p:grpSp>
        <p:nvGrpSpPr>
          <p:cNvPr id="24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44E5030-3520-179F-6568-77F40B221D4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947258" y="2360069"/>
            <a:ext cx="92759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26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05098AC-4A5A-DC9D-D967-5769FEFFE485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95684" y="1551576"/>
              <a:ext cx="112332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518A624-649A-8141-0352-5140F104B2B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719008" y="1551576"/>
              <a:ext cx="244825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559FFFD-4579-1967-D450-3E390B14A55B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 bwMode="auto">
            <a:xfrm flipH="1">
              <a:off x="1794216" y="1654034"/>
              <a:ext cx="944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CD8B5CD-3820-DE89-4F71-A3E37D0330E8}"/>
              </a:ext>
            </a:extLst>
          </p:cNvPr>
          <p:cNvSpPr txBox="1"/>
          <p:nvPr/>
        </p:nvSpPr>
        <p:spPr>
          <a:xfrm>
            <a:off x="2928240" y="2375431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시승시간</a:t>
            </a:r>
          </a:p>
        </p:txBody>
      </p:sp>
      <p:grpSp>
        <p:nvGrpSpPr>
          <p:cNvPr id="32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9B81884A-EAC3-2236-56ED-77FBCEFAB581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515659" y="2367002"/>
            <a:ext cx="120841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33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DC1F5135-FF25-4FF1-B2B5-55F3E80ADD1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595684" y="1551576"/>
              <a:ext cx="118021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4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D2F3C6B-55FD-14B4-2203-E03F5DE39AF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775902" y="1551576"/>
              <a:ext cx="18793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5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CFE69BA-671C-8B4E-6E8A-20AF0DDBF307}"/>
                </a:ext>
              </a:extLst>
            </p:cNvPr>
            <p:cNvSpPr>
              <a:spLocks noChangeAspect="1"/>
            </p:cNvSpPr>
            <p:nvPr>
              <p:custDataLst>
                <p:tags r:id="rId18"/>
              </p:custDataLst>
            </p:nvPr>
          </p:nvSpPr>
          <p:spPr bwMode="auto">
            <a:xfrm flipH="1">
              <a:off x="1833633" y="1654034"/>
              <a:ext cx="7246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B9EF128-C837-4B01-A1ED-B664501DCA87}"/>
              </a:ext>
            </a:extLst>
          </p:cNvPr>
          <p:cNvSpPr txBox="1"/>
          <p:nvPr/>
        </p:nvSpPr>
        <p:spPr>
          <a:xfrm>
            <a:off x="4830326" y="2371223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</a:t>
            </a:r>
          </a:p>
        </p:txBody>
      </p:sp>
      <p:grpSp>
        <p:nvGrpSpPr>
          <p:cNvPr id="3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362E9FB7-0932-6E99-2247-272F2FFCA27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355596" y="2359837"/>
            <a:ext cx="990529" cy="241092"/>
            <a:chOff x="595685" y="1551576"/>
            <a:chExt cx="1368149" cy="241092"/>
          </a:xfrm>
          <a:solidFill>
            <a:srgbClr val="FFFFFF"/>
          </a:solidFill>
        </p:grpSpPr>
        <p:sp>
          <p:nvSpPr>
            <p:cNvPr id="3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9ECF412-C512-DC32-742B-6B248D3A3F82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95685" y="1551576"/>
              <a:ext cx="1138878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3F5DDF7-8FFE-B2EF-A878-1C51620C085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734565" y="1551576"/>
              <a:ext cx="22926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839DF32-9323-1488-E4B0-5C33B45BF05B}"/>
                </a:ext>
              </a:extLst>
            </p:cNvPr>
            <p:cNvSpPr>
              <a:spLocks noChangeAspect="1"/>
            </p:cNvSpPr>
            <p:nvPr>
              <p:custDataLst>
                <p:tags r:id="rId15"/>
              </p:custDataLst>
            </p:nvPr>
          </p:nvSpPr>
          <p:spPr bwMode="auto">
            <a:xfrm flipH="1">
              <a:off x="1804994" y="1654034"/>
              <a:ext cx="8841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2" name="Box Background">
            <a:extLst>
              <a:ext uri="{FF2B5EF4-FFF2-40B4-BE49-F238E27FC236}">
                <a16:creationId xmlns:a16="http://schemas.microsoft.com/office/drawing/2014/main" id="{1C44D502-B557-5E08-76B8-E3E939096E20}"/>
              </a:ext>
            </a:extLst>
          </p:cNvPr>
          <p:cNvSpPr/>
          <p:nvPr/>
        </p:nvSpPr>
        <p:spPr>
          <a:xfrm>
            <a:off x="7222463" y="2371931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Search">
            <a:extLst>
              <a:ext uri="{FF2B5EF4-FFF2-40B4-BE49-F238E27FC236}">
                <a16:creationId xmlns:a16="http://schemas.microsoft.com/office/drawing/2014/main" id="{73126EDB-E2FB-3692-7ACC-E9A384C4B75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847761" y="2435377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456481-290C-F120-473F-AEFACEEF1D6E}"/>
              </a:ext>
            </a:extLst>
          </p:cNvPr>
          <p:cNvSpPr txBox="1"/>
          <p:nvPr/>
        </p:nvSpPr>
        <p:spPr>
          <a:xfrm>
            <a:off x="6536994" y="2368498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성명</a:t>
            </a: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6B5DC74C-7173-2F0B-BCAD-503AB7D773A6}"/>
              </a:ext>
            </a:extLst>
          </p:cNvPr>
          <p:cNvSpPr>
            <a:spLocks/>
          </p:cNvSpPr>
          <p:nvPr/>
        </p:nvSpPr>
        <p:spPr bwMode="auto">
          <a:xfrm>
            <a:off x="8250810" y="2382231"/>
            <a:ext cx="803285" cy="209729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7" name="Button">
            <a:extLst>
              <a:ext uri="{FF2B5EF4-FFF2-40B4-BE49-F238E27FC236}">
                <a16:creationId xmlns:a16="http://schemas.microsoft.com/office/drawing/2014/main" id="{49EDF5E7-73C3-42C2-B641-BADC58D35D67}"/>
              </a:ext>
            </a:extLst>
          </p:cNvPr>
          <p:cNvSpPr/>
          <p:nvPr/>
        </p:nvSpPr>
        <p:spPr>
          <a:xfrm>
            <a:off x="3997615" y="3498060"/>
            <a:ext cx="307977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8" name="Button">
            <a:extLst>
              <a:ext uri="{FF2B5EF4-FFF2-40B4-BE49-F238E27FC236}">
                <a16:creationId xmlns:a16="http://schemas.microsoft.com/office/drawing/2014/main" id="{EFD723FD-A3F3-115D-CF54-86861A1F2D14}"/>
              </a:ext>
            </a:extLst>
          </p:cNvPr>
          <p:cNvSpPr/>
          <p:nvPr/>
        </p:nvSpPr>
        <p:spPr>
          <a:xfrm>
            <a:off x="3997615" y="3799642"/>
            <a:ext cx="307977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id="{E202E0B5-23DE-B1F2-F79B-A98BE48926F9}"/>
              </a:ext>
            </a:extLst>
          </p:cNvPr>
          <p:cNvSpPr/>
          <p:nvPr/>
        </p:nvSpPr>
        <p:spPr>
          <a:xfrm>
            <a:off x="3997615" y="3189861"/>
            <a:ext cx="307977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05" name="Button">
            <a:extLst>
              <a:ext uri="{FF2B5EF4-FFF2-40B4-BE49-F238E27FC236}">
                <a16:creationId xmlns:a16="http://schemas.microsoft.com/office/drawing/2014/main" id="{5D452B48-BA4E-EBCB-2A76-61A062801378}"/>
              </a:ext>
            </a:extLst>
          </p:cNvPr>
          <p:cNvSpPr/>
          <p:nvPr/>
        </p:nvSpPr>
        <p:spPr>
          <a:xfrm>
            <a:off x="5343430" y="3187857"/>
            <a:ext cx="1076554" cy="174165"/>
          </a:xfrm>
          <a:prstGeom prst="roundRect">
            <a:avLst>
              <a:gd name="adj" fmla="val 11182"/>
            </a:avLst>
          </a:prstGeom>
          <a:solidFill>
            <a:schemeClr val="tx1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차량배정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F230E46-BCB1-BBBE-8A77-29F90876D3E2}"/>
              </a:ext>
            </a:extLst>
          </p:cNvPr>
          <p:cNvSpPr/>
          <p:nvPr/>
        </p:nvSpPr>
        <p:spPr>
          <a:xfrm>
            <a:off x="73419" y="552141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7" name="Button">
            <a:extLst>
              <a:ext uri="{FF2B5EF4-FFF2-40B4-BE49-F238E27FC236}">
                <a16:creationId xmlns:a16="http://schemas.microsoft.com/office/drawing/2014/main" id="{4C568F98-7F70-7520-387D-46B7EEE871AE}"/>
              </a:ext>
            </a:extLst>
          </p:cNvPr>
          <p:cNvSpPr/>
          <p:nvPr/>
        </p:nvSpPr>
        <p:spPr>
          <a:xfrm>
            <a:off x="6536994" y="3185775"/>
            <a:ext cx="502788" cy="174165"/>
          </a:xfrm>
          <a:prstGeom prst="roundRect">
            <a:avLst>
              <a:gd name="adj" fmla="val 11182"/>
            </a:avLst>
          </a:prstGeom>
          <a:solidFill>
            <a:srgbClr val="FF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체크인 </a:t>
            </a:r>
            <a:endParaRPr lang="en-US" sz="700" b="1" dirty="0">
              <a:solidFill>
                <a:schemeClr val="bg1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10CE1AE-2B52-0C45-7720-FDC4BA7DD580}"/>
              </a:ext>
            </a:extLst>
          </p:cNvPr>
          <p:cNvSpPr txBox="1"/>
          <p:nvPr/>
        </p:nvSpPr>
        <p:spPr>
          <a:xfrm>
            <a:off x="1499562" y="4404366"/>
            <a:ext cx="5357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체크인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8928B-CB79-D5F3-2525-04C31A1BA8EE}"/>
              </a:ext>
            </a:extLst>
          </p:cNvPr>
          <p:cNvSpPr txBox="1"/>
          <p:nvPr/>
        </p:nvSpPr>
        <p:spPr>
          <a:xfrm>
            <a:off x="3923131" y="4447386"/>
            <a:ext cx="1269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작성여부</a:t>
            </a:r>
          </a:p>
        </p:txBody>
      </p:sp>
      <p:sp>
        <p:nvSpPr>
          <p:cNvPr id="3" name="Rounded Panel">
            <a:extLst>
              <a:ext uri="{FF2B5EF4-FFF2-40B4-BE49-F238E27FC236}">
                <a16:creationId xmlns:a16="http://schemas.microsoft.com/office/drawing/2014/main" id="{0F1DD817-595D-EBB7-1A2A-766ACD57FAAD}"/>
              </a:ext>
            </a:extLst>
          </p:cNvPr>
          <p:cNvSpPr/>
          <p:nvPr/>
        </p:nvSpPr>
        <p:spPr>
          <a:xfrm>
            <a:off x="145079" y="2608094"/>
            <a:ext cx="2783161" cy="1414959"/>
          </a:xfrm>
          <a:prstGeom prst="roundRect">
            <a:avLst>
              <a:gd name="adj" fmla="val 751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CCB8DD-7C67-BDF7-24B4-5F7FEBB22581}"/>
              </a:ext>
            </a:extLst>
          </p:cNvPr>
          <p:cNvSpPr txBox="1"/>
          <p:nvPr/>
        </p:nvSpPr>
        <p:spPr>
          <a:xfrm>
            <a:off x="858390" y="2757550"/>
            <a:ext cx="1269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작성여부</a:t>
            </a:r>
          </a:p>
        </p:txBody>
      </p:sp>
      <p:grpSp>
        <p:nvGrpSpPr>
          <p:cNvPr id="49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1BC861BC-EF60-1BD8-A4AE-0EC79E0CF94C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399728" y="3156259"/>
            <a:ext cx="2289208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50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EB8FE2AD-36E0-E6B1-8231-E6A7066A639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3" y="1566964"/>
              <a:ext cx="126894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 err="1">
                  <a:solidFill>
                    <a:srgbClr val="5F5F5F"/>
                  </a:solidFill>
                  <a:latin typeface="+mj-ea"/>
                  <a:ea typeface="+mj-ea"/>
                  <a:cs typeface="Segoe UI" panose="020B0502040204020203" pitchFamily="34" charset="0"/>
                </a:rPr>
                <a:t>미작성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51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8907A4C-B7FC-4C8C-7DF9-F22A85C3298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864629" y="1566964"/>
              <a:ext cx="9920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52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C5E11ED-36E6-AA39-58FB-58B3FF604E51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895105" y="1654034"/>
              <a:ext cx="38254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54" name="Button">
            <a:extLst>
              <a:ext uri="{FF2B5EF4-FFF2-40B4-BE49-F238E27FC236}">
                <a16:creationId xmlns:a16="http://schemas.microsoft.com/office/drawing/2014/main" id="{0BC7CCE9-CB4D-325E-6541-72724F3A1A74}"/>
              </a:ext>
            </a:extLst>
          </p:cNvPr>
          <p:cNvSpPr>
            <a:spLocks/>
          </p:cNvSpPr>
          <p:nvPr/>
        </p:nvSpPr>
        <p:spPr bwMode="auto">
          <a:xfrm>
            <a:off x="1608340" y="3569262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5" name="Button">
            <a:extLst>
              <a:ext uri="{FF2B5EF4-FFF2-40B4-BE49-F238E27FC236}">
                <a16:creationId xmlns:a16="http://schemas.microsoft.com/office/drawing/2014/main" id="{37411510-A63D-7880-4DD3-48AD990CD2C3}"/>
              </a:ext>
            </a:extLst>
          </p:cNvPr>
          <p:cNvSpPr>
            <a:spLocks/>
          </p:cNvSpPr>
          <p:nvPr/>
        </p:nvSpPr>
        <p:spPr bwMode="auto">
          <a:xfrm>
            <a:off x="781643" y="3569262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6" name="Rounded Panel">
            <a:extLst>
              <a:ext uri="{FF2B5EF4-FFF2-40B4-BE49-F238E27FC236}">
                <a16:creationId xmlns:a16="http://schemas.microsoft.com/office/drawing/2014/main" id="{E211B6A2-4BEA-1676-1426-4642CDB9522D}"/>
              </a:ext>
            </a:extLst>
          </p:cNvPr>
          <p:cNvSpPr/>
          <p:nvPr/>
        </p:nvSpPr>
        <p:spPr>
          <a:xfrm>
            <a:off x="3304377" y="640753"/>
            <a:ext cx="4836295" cy="5976309"/>
          </a:xfrm>
          <a:prstGeom prst="roundRect">
            <a:avLst>
              <a:gd name="adj" fmla="val 182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0CBB8B15-BCAA-A95D-8A5E-73D68FBA75B5}"/>
              </a:ext>
            </a:extLst>
          </p:cNvPr>
          <p:cNvPicPr>
            <a:picLocks noChangeAspect="1"/>
          </p:cNvPicPr>
          <p:nvPr/>
        </p:nvPicPr>
        <p:blipFill rotWithShape="1">
          <a:blip r:embed="rId27"/>
          <a:srcRect b="38363"/>
          <a:stretch/>
        </p:blipFill>
        <p:spPr>
          <a:xfrm>
            <a:off x="3473308" y="750553"/>
            <a:ext cx="4317747" cy="18255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892C40A-9848-4DEE-DFD8-272071B41B49}"/>
              </a:ext>
            </a:extLst>
          </p:cNvPr>
          <p:cNvSpPr txBox="1"/>
          <p:nvPr/>
        </p:nvSpPr>
        <p:spPr>
          <a:xfrm rot="5400000">
            <a:off x="5597376" y="265158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grpSp>
        <p:nvGrpSpPr>
          <p:cNvPr id="59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37598C8C-FC22-DF18-B09E-4A1C80FCE8D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7876537" y="748835"/>
            <a:ext cx="210443" cy="5825101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60" name="Track">
              <a:extLst>
                <a:ext uri="{FF2B5EF4-FFF2-40B4-BE49-F238E27FC236}">
                  <a16:creationId xmlns:a16="http://schemas.microsoft.com/office/drawing/2014/main" id="{AB2EFE98-FA4C-3EFC-034C-15FE2C91D0FD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63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3D4111C-C2B7-14A5-E7BA-497DD5DD9A1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5400000">
              <a:off x="4129036" y="2675693"/>
              <a:ext cx="2019461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69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B0DE05FE-194F-6D8D-EDE8-29ECBE32915C}"/>
                </a:ext>
              </a:extLst>
            </p:cNvPr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rot="10800000" flipH="1">
              <a:off x="5116862" y="1675914"/>
              <a:ext cx="43804" cy="1431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0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56ACD3C7-C339-5188-E5B3-A6C5E6748C76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5116862" y="3920333"/>
              <a:ext cx="43804" cy="14312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E9529152-6B38-A124-0F4D-5941BF182483}"/>
              </a:ext>
            </a:extLst>
          </p:cNvPr>
          <p:cNvSpPr txBox="1"/>
          <p:nvPr/>
        </p:nvSpPr>
        <p:spPr>
          <a:xfrm>
            <a:off x="3922266" y="3043596"/>
            <a:ext cx="376313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본인은 동의서 내용을 상세히 읽고 충분히 이해하였으며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동의서에 동의합니다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88" name="Button">
            <a:extLst>
              <a:ext uri="{FF2B5EF4-FFF2-40B4-BE49-F238E27FC236}">
                <a16:creationId xmlns:a16="http://schemas.microsoft.com/office/drawing/2014/main" id="{CFB8E44D-5D32-7215-9029-528A773C9609}"/>
              </a:ext>
            </a:extLst>
          </p:cNvPr>
          <p:cNvSpPr>
            <a:spLocks/>
          </p:cNvSpPr>
          <p:nvPr/>
        </p:nvSpPr>
        <p:spPr bwMode="auto">
          <a:xfrm>
            <a:off x="5821641" y="5878148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93" name="Radio Button">
            <a:extLst>
              <a:ext uri="{FF2B5EF4-FFF2-40B4-BE49-F238E27FC236}">
                <a16:creationId xmlns:a16="http://schemas.microsoft.com/office/drawing/2014/main" id="{AD8E1609-0CB7-D38D-0DAD-0BE78C6D3D8F}"/>
              </a:ext>
            </a:extLst>
          </p:cNvPr>
          <p:cNvGrpSpPr>
            <a:grpSpLocks noChangeAspect="1"/>
          </p:cNvGrpSpPr>
          <p:nvPr/>
        </p:nvGrpSpPr>
        <p:grpSpPr>
          <a:xfrm>
            <a:off x="4700644" y="3424124"/>
            <a:ext cx="127000" cy="127000"/>
            <a:chOff x="5964238" y="3297238"/>
            <a:chExt cx="261938" cy="261938"/>
          </a:xfrm>
          <a:solidFill>
            <a:srgbClr val="009688"/>
          </a:solidFill>
        </p:grpSpPr>
        <p:sp>
          <p:nvSpPr>
            <p:cNvPr id="94" name="Outer">
              <a:extLst>
                <a:ext uri="{FF2B5EF4-FFF2-40B4-BE49-F238E27FC236}">
                  <a16:creationId xmlns:a16="http://schemas.microsoft.com/office/drawing/2014/main" id="{D143E757-EA46-FAC1-8C4D-CDFC763B01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4238" y="3297238"/>
              <a:ext cx="261938" cy="261938"/>
            </a:xfrm>
            <a:custGeom>
              <a:avLst/>
              <a:gdLst>
                <a:gd name="T0" fmla="*/ 353 w 706"/>
                <a:gd name="T1" fmla="*/ 0 h 706"/>
                <a:gd name="T2" fmla="*/ 0 w 706"/>
                <a:gd name="T3" fmla="*/ 353 h 706"/>
                <a:gd name="T4" fmla="*/ 353 w 706"/>
                <a:gd name="T5" fmla="*/ 706 h 706"/>
                <a:gd name="T6" fmla="*/ 706 w 706"/>
                <a:gd name="T7" fmla="*/ 353 h 706"/>
                <a:gd name="T8" fmla="*/ 353 w 706"/>
                <a:gd name="T9" fmla="*/ 0 h 706"/>
                <a:gd name="T10" fmla="*/ 353 w 706"/>
                <a:gd name="T11" fmla="*/ 71 h 706"/>
                <a:gd name="T12" fmla="*/ 635 w 706"/>
                <a:gd name="T13" fmla="*/ 353 h 706"/>
                <a:gd name="T14" fmla="*/ 353 w 706"/>
                <a:gd name="T15" fmla="*/ 635 h 706"/>
                <a:gd name="T16" fmla="*/ 71 w 706"/>
                <a:gd name="T17" fmla="*/ 353 h 706"/>
                <a:gd name="T18" fmla="*/ 353 w 706"/>
                <a:gd name="T19" fmla="*/ 71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6" h="706"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8" y="706"/>
                    <a:pt x="706" y="548"/>
                    <a:pt x="706" y="353"/>
                  </a:cubicBezTo>
                  <a:cubicBezTo>
                    <a:pt x="706" y="158"/>
                    <a:pt x="548" y="0"/>
                    <a:pt x="353" y="0"/>
                  </a:cubicBezTo>
                  <a:close/>
                  <a:moveTo>
                    <a:pt x="353" y="71"/>
                  </a:moveTo>
                  <a:cubicBezTo>
                    <a:pt x="509" y="71"/>
                    <a:pt x="635" y="197"/>
                    <a:pt x="635" y="353"/>
                  </a:cubicBezTo>
                  <a:cubicBezTo>
                    <a:pt x="635" y="509"/>
                    <a:pt x="509" y="635"/>
                    <a:pt x="353" y="635"/>
                  </a:cubicBezTo>
                  <a:cubicBezTo>
                    <a:pt x="197" y="635"/>
                    <a:pt x="71" y="509"/>
                    <a:pt x="71" y="353"/>
                  </a:cubicBezTo>
                  <a:cubicBezTo>
                    <a:pt x="71" y="197"/>
                    <a:pt x="197" y="71"/>
                    <a:pt x="353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95" name="Inner">
              <a:extLst>
                <a:ext uri="{FF2B5EF4-FFF2-40B4-BE49-F238E27FC236}">
                  <a16:creationId xmlns:a16="http://schemas.microsoft.com/office/drawing/2014/main" id="{44659239-5C81-BAEA-9FFD-3E0419BA4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6" y="3362326"/>
              <a:ext cx="131763" cy="131763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96" name="Option">
            <a:extLst>
              <a:ext uri="{FF2B5EF4-FFF2-40B4-BE49-F238E27FC236}">
                <a16:creationId xmlns:a16="http://schemas.microsoft.com/office/drawing/2014/main" id="{E1AC981B-923F-5C8A-9AE8-31EC86E6602F}"/>
              </a:ext>
            </a:extLst>
          </p:cNvPr>
          <p:cNvGrpSpPr/>
          <p:nvPr/>
        </p:nvGrpSpPr>
        <p:grpSpPr>
          <a:xfrm>
            <a:off x="6016433" y="3383278"/>
            <a:ext cx="193768" cy="188834"/>
            <a:chOff x="1068388" y="1845508"/>
            <a:chExt cx="193768" cy="188834"/>
          </a:xfrm>
        </p:grpSpPr>
        <p:grpSp>
          <p:nvGrpSpPr>
            <p:cNvPr id="97" name="Option">
              <a:extLst>
                <a:ext uri="{FF2B5EF4-FFF2-40B4-BE49-F238E27FC236}">
                  <a16:creationId xmlns:a16="http://schemas.microsoft.com/office/drawing/2014/main" id="{8AF9AEC8-5561-B19D-5C2C-5B8F94CE21C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99" name="Circle">
                <a:extLst>
                  <a:ext uri="{FF2B5EF4-FFF2-40B4-BE49-F238E27FC236}">
                    <a16:creationId xmlns:a16="http://schemas.microsoft.com/office/drawing/2014/main" id="{B7B65776-9940-A0B7-41DD-1FD6FCDC4F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100" name="Check" hidden="1">
                <a:extLst>
                  <a:ext uri="{FF2B5EF4-FFF2-40B4-BE49-F238E27FC236}">
                    <a16:creationId xmlns:a16="http://schemas.microsoft.com/office/drawing/2014/main" id="{4233E236-5261-C405-E918-07204E6B9B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98" name="Text">
              <a:extLst>
                <a:ext uri="{FF2B5EF4-FFF2-40B4-BE49-F238E27FC236}">
                  <a16:creationId xmlns:a16="http://schemas.microsoft.com/office/drawing/2014/main" id="{4883F7DA-2623-32EE-FE8B-0F4E004A4A2E}"/>
                </a:ext>
              </a:extLst>
            </p:cNvPr>
            <p:cNvSpPr txBox="1"/>
            <p:nvPr/>
          </p:nvSpPr>
          <p:spPr>
            <a:xfrm>
              <a:off x="1262091" y="1845508"/>
              <a:ext cx="65" cy="18883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endParaRPr lang="en-US" sz="105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E1FC7A37-FE50-3951-90A0-EC23C53DD546}"/>
              </a:ext>
            </a:extLst>
          </p:cNvPr>
          <p:cNvSpPr txBox="1"/>
          <p:nvPr/>
        </p:nvSpPr>
        <p:spPr>
          <a:xfrm>
            <a:off x="6121477" y="3377597"/>
            <a:ext cx="7713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 안함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59E6D95-F00A-E574-5823-3F9189B2A9F0}"/>
              </a:ext>
            </a:extLst>
          </p:cNvPr>
          <p:cNvSpPr txBox="1"/>
          <p:nvPr/>
        </p:nvSpPr>
        <p:spPr>
          <a:xfrm>
            <a:off x="4954753" y="3372208"/>
            <a:ext cx="6540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7" name="Button">
            <a:extLst>
              <a:ext uri="{FF2B5EF4-FFF2-40B4-BE49-F238E27FC236}">
                <a16:creationId xmlns:a16="http://schemas.microsoft.com/office/drawing/2014/main" id="{2422BE48-D08E-1790-D819-9F5AC92093EE}"/>
              </a:ext>
            </a:extLst>
          </p:cNvPr>
          <p:cNvSpPr>
            <a:spLocks/>
          </p:cNvSpPr>
          <p:nvPr/>
        </p:nvSpPr>
        <p:spPr bwMode="auto">
          <a:xfrm>
            <a:off x="4953464" y="5883076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7C84ECAE-098E-EB0D-FCDA-7DA9F594BAAA}"/>
              </a:ext>
            </a:extLst>
          </p:cNvPr>
          <p:cNvSpPr/>
          <p:nvPr/>
        </p:nvSpPr>
        <p:spPr>
          <a:xfrm>
            <a:off x="3992429" y="4302642"/>
            <a:ext cx="3458554" cy="133114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DB5FF1E-FDDB-07CF-8247-390F6D9662EE}"/>
              </a:ext>
            </a:extLst>
          </p:cNvPr>
          <p:cNvSpPr txBox="1"/>
          <p:nvPr/>
        </p:nvSpPr>
        <p:spPr>
          <a:xfrm>
            <a:off x="4034451" y="4409230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서명란</a:t>
            </a:r>
          </a:p>
        </p:txBody>
      </p: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3FB5BAC8-38E5-0BD8-C07D-BEF7F2C57B6F}"/>
              </a:ext>
            </a:extLst>
          </p:cNvPr>
          <p:cNvCxnSpPr>
            <a:stCxn id="3" idx="0"/>
          </p:cNvCxnSpPr>
          <p:nvPr/>
        </p:nvCxnSpPr>
        <p:spPr>
          <a:xfrm rot="5400000" flipH="1" flipV="1">
            <a:off x="1826134" y="1296326"/>
            <a:ext cx="1022294" cy="1601242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Input">
            <a:extLst>
              <a:ext uri="{FF2B5EF4-FFF2-40B4-BE49-F238E27FC236}">
                <a16:creationId xmlns:a16="http://schemas.microsoft.com/office/drawing/2014/main" id="{78885792-1DF7-91AE-FA7E-953637DAC0DA}"/>
              </a:ext>
            </a:extLst>
          </p:cNvPr>
          <p:cNvSpPr/>
          <p:nvPr/>
        </p:nvSpPr>
        <p:spPr>
          <a:xfrm>
            <a:off x="3972933" y="3900678"/>
            <a:ext cx="3478049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성명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25" name="Tap">
            <a:extLst>
              <a:ext uri="{FF2B5EF4-FFF2-40B4-BE49-F238E27FC236}">
                <a16:creationId xmlns:a16="http://schemas.microsoft.com/office/drawing/2014/main" id="{C5E32C29-5437-5684-0A96-86D1A4819A12}"/>
              </a:ext>
            </a:extLst>
          </p:cNvPr>
          <p:cNvGrpSpPr>
            <a:grpSpLocks noChangeAspect="1"/>
          </p:cNvGrpSpPr>
          <p:nvPr/>
        </p:nvGrpSpPr>
        <p:grpSpPr>
          <a:xfrm>
            <a:off x="212662" y="3498060"/>
            <a:ext cx="684208" cy="957228"/>
            <a:chOff x="1228726" y="1538288"/>
            <a:chExt cx="982663" cy="1374776"/>
          </a:xfrm>
        </p:grpSpPr>
        <p:sp>
          <p:nvSpPr>
            <p:cNvPr id="64" name="Touch Point">
              <a:extLst>
                <a:ext uri="{FF2B5EF4-FFF2-40B4-BE49-F238E27FC236}">
                  <a16:creationId xmlns:a16="http://schemas.microsoft.com/office/drawing/2014/main" id="{03C21564-E822-E3DD-8AE6-0A6C77F14B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5" name="Hand">
              <a:extLst>
                <a:ext uri="{FF2B5EF4-FFF2-40B4-BE49-F238E27FC236}">
                  <a16:creationId xmlns:a16="http://schemas.microsoft.com/office/drawing/2014/main" id="{A1DA2075-4C64-CCC6-05D0-2193159319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9" name="Reload">
            <a:extLst>
              <a:ext uri="{FF2B5EF4-FFF2-40B4-BE49-F238E27FC236}">
                <a16:creationId xmlns:a16="http://schemas.microsoft.com/office/drawing/2014/main" id="{86CA4BBF-A268-7A02-91CF-4255D8A8963D}"/>
              </a:ext>
            </a:extLst>
          </p:cNvPr>
          <p:cNvSpPr>
            <a:spLocks noChangeAspect="1"/>
          </p:cNvSpPr>
          <p:nvPr/>
        </p:nvSpPr>
        <p:spPr bwMode="auto">
          <a:xfrm>
            <a:off x="7228577" y="4388126"/>
            <a:ext cx="117475" cy="119062"/>
          </a:xfrm>
          <a:custGeom>
            <a:avLst/>
            <a:gdLst>
              <a:gd name="T0" fmla="*/ 440 w 480"/>
              <a:gd name="T1" fmla="*/ 0 h 494"/>
              <a:gd name="T2" fmla="*/ 427 w 480"/>
              <a:gd name="T3" fmla="*/ 14 h 494"/>
              <a:gd name="T4" fmla="*/ 427 w 480"/>
              <a:gd name="T5" fmla="*/ 103 h 494"/>
              <a:gd name="T6" fmla="*/ 418 w 480"/>
              <a:gd name="T7" fmla="*/ 93 h 494"/>
              <a:gd name="T8" fmla="*/ 418 w 480"/>
              <a:gd name="T9" fmla="*/ 93 h 494"/>
              <a:gd name="T10" fmla="*/ 240 w 480"/>
              <a:gd name="T11" fmla="*/ 14 h 494"/>
              <a:gd name="T12" fmla="*/ 0 w 480"/>
              <a:gd name="T13" fmla="*/ 254 h 494"/>
              <a:gd name="T14" fmla="*/ 240 w 480"/>
              <a:gd name="T15" fmla="*/ 494 h 494"/>
              <a:gd name="T16" fmla="*/ 480 w 480"/>
              <a:gd name="T17" fmla="*/ 254 h 494"/>
              <a:gd name="T18" fmla="*/ 453 w 480"/>
              <a:gd name="T19" fmla="*/ 254 h 494"/>
              <a:gd name="T20" fmla="*/ 240 w 480"/>
              <a:gd name="T21" fmla="*/ 467 h 494"/>
              <a:gd name="T22" fmla="*/ 27 w 480"/>
              <a:gd name="T23" fmla="*/ 254 h 494"/>
              <a:gd name="T24" fmla="*/ 240 w 480"/>
              <a:gd name="T25" fmla="*/ 41 h 494"/>
              <a:gd name="T26" fmla="*/ 398 w 480"/>
              <a:gd name="T27" fmla="*/ 111 h 494"/>
              <a:gd name="T28" fmla="*/ 406 w 480"/>
              <a:gd name="T29" fmla="*/ 121 h 494"/>
              <a:gd name="T30" fmla="*/ 320 w 480"/>
              <a:gd name="T31" fmla="*/ 121 h 494"/>
              <a:gd name="T32" fmla="*/ 320 w 480"/>
              <a:gd name="T33" fmla="*/ 147 h 494"/>
              <a:gd name="T34" fmla="*/ 453 w 480"/>
              <a:gd name="T35" fmla="*/ 147 h 494"/>
              <a:gd name="T36" fmla="*/ 453 w 480"/>
              <a:gd name="T37" fmla="*/ 14 h 494"/>
              <a:gd name="T38" fmla="*/ 440 w 480"/>
              <a:gd name="T39" fmla="*/ 0 h 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0" h="494">
                <a:moveTo>
                  <a:pt x="440" y="0"/>
                </a:moveTo>
                <a:cubicBezTo>
                  <a:pt x="432" y="0"/>
                  <a:pt x="427" y="7"/>
                  <a:pt x="427" y="14"/>
                </a:cubicBezTo>
                <a:lnTo>
                  <a:pt x="427" y="103"/>
                </a:lnTo>
                <a:cubicBezTo>
                  <a:pt x="424" y="100"/>
                  <a:pt x="421" y="96"/>
                  <a:pt x="418" y="93"/>
                </a:cubicBezTo>
                <a:lnTo>
                  <a:pt x="418" y="93"/>
                </a:lnTo>
                <a:cubicBezTo>
                  <a:pt x="374" y="45"/>
                  <a:pt x="311" y="14"/>
                  <a:pt x="240" y="14"/>
                </a:cubicBezTo>
                <a:cubicBezTo>
                  <a:pt x="108" y="14"/>
                  <a:pt x="0" y="122"/>
                  <a:pt x="0" y="254"/>
                </a:cubicBezTo>
                <a:cubicBezTo>
                  <a:pt x="0" y="386"/>
                  <a:pt x="108" y="494"/>
                  <a:pt x="240" y="494"/>
                </a:cubicBezTo>
                <a:cubicBezTo>
                  <a:pt x="372" y="494"/>
                  <a:pt x="480" y="386"/>
                  <a:pt x="480" y="254"/>
                </a:cubicBezTo>
                <a:cubicBezTo>
                  <a:pt x="480" y="236"/>
                  <a:pt x="453" y="236"/>
                  <a:pt x="453" y="254"/>
                </a:cubicBezTo>
                <a:cubicBezTo>
                  <a:pt x="453" y="372"/>
                  <a:pt x="358" y="467"/>
                  <a:pt x="240" y="467"/>
                </a:cubicBezTo>
                <a:cubicBezTo>
                  <a:pt x="122" y="467"/>
                  <a:pt x="27" y="372"/>
                  <a:pt x="27" y="254"/>
                </a:cubicBezTo>
                <a:cubicBezTo>
                  <a:pt x="27" y="136"/>
                  <a:pt x="122" y="41"/>
                  <a:pt x="240" y="41"/>
                </a:cubicBezTo>
                <a:cubicBezTo>
                  <a:pt x="303" y="41"/>
                  <a:pt x="359" y="68"/>
                  <a:pt x="398" y="111"/>
                </a:cubicBezTo>
                <a:cubicBezTo>
                  <a:pt x="401" y="114"/>
                  <a:pt x="404" y="117"/>
                  <a:pt x="406" y="121"/>
                </a:cubicBezTo>
                <a:lnTo>
                  <a:pt x="320" y="121"/>
                </a:lnTo>
                <a:cubicBezTo>
                  <a:pt x="302" y="120"/>
                  <a:pt x="302" y="148"/>
                  <a:pt x="320" y="147"/>
                </a:cubicBezTo>
                <a:lnTo>
                  <a:pt x="453" y="147"/>
                </a:lnTo>
                <a:lnTo>
                  <a:pt x="453" y="14"/>
                </a:lnTo>
                <a:cubicBezTo>
                  <a:pt x="453" y="6"/>
                  <a:pt x="447" y="0"/>
                  <a:pt x="440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F21D7177-D7B9-1346-64A6-28DE84671211}"/>
              </a:ext>
            </a:extLst>
          </p:cNvPr>
          <p:cNvSpPr/>
          <p:nvPr/>
        </p:nvSpPr>
        <p:spPr>
          <a:xfrm>
            <a:off x="4278800" y="338710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2D84C89-BA81-1C3C-30EF-72DD89C1B8FF}"/>
              </a:ext>
            </a:extLst>
          </p:cNvPr>
          <p:cNvSpPr/>
          <p:nvPr/>
        </p:nvSpPr>
        <p:spPr>
          <a:xfrm>
            <a:off x="3676116" y="391228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E4A45ABB-8647-5502-B574-426486BD42AD}"/>
              </a:ext>
            </a:extLst>
          </p:cNvPr>
          <p:cNvSpPr/>
          <p:nvPr/>
        </p:nvSpPr>
        <p:spPr>
          <a:xfrm>
            <a:off x="3850488" y="479789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3C48B2D8-32D3-3EEA-ED63-34FEBA662E03}"/>
              </a:ext>
            </a:extLst>
          </p:cNvPr>
          <p:cNvSpPr/>
          <p:nvPr/>
        </p:nvSpPr>
        <p:spPr>
          <a:xfrm>
            <a:off x="6976369" y="433268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81209FB-D224-6433-1AD4-9D223D48C475}"/>
              </a:ext>
            </a:extLst>
          </p:cNvPr>
          <p:cNvSpPr/>
          <p:nvPr/>
        </p:nvSpPr>
        <p:spPr>
          <a:xfrm>
            <a:off x="6434423" y="6016201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95917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580995"/>
              </p:ext>
            </p:extLst>
          </p:nvPr>
        </p:nvGraphicFramePr>
        <p:xfrm>
          <a:off x="9528812" y="544942"/>
          <a:ext cx="2589769" cy="5018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DB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 값 선택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필수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그룹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소속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시승일자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시승시간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직접입력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성명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동반자수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비정차량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- ‘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미배정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’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상태의 차량만 선택 가능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913CCB4-F55C-9557-20BF-7B920EBB22E5}"/>
              </a:ext>
            </a:extLst>
          </p:cNvPr>
          <p:cNvSpPr/>
          <p:nvPr/>
        </p:nvSpPr>
        <p:spPr>
          <a:xfrm>
            <a:off x="1742964" y="1473572"/>
            <a:ext cx="660758" cy="29288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소속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시승일자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시승시간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동반자수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배정차량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Button">
            <a:extLst>
              <a:ext uri="{FF2B5EF4-FFF2-40B4-BE49-F238E27FC236}">
                <a16:creationId xmlns:a16="http://schemas.microsoft.com/office/drawing/2014/main" id="{976656F2-C888-2ECA-9B07-0D5F7959CAFB}"/>
              </a:ext>
            </a:extLst>
          </p:cNvPr>
          <p:cNvSpPr>
            <a:spLocks/>
          </p:cNvSpPr>
          <p:nvPr/>
        </p:nvSpPr>
        <p:spPr bwMode="auto">
          <a:xfrm>
            <a:off x="5570319" y="489619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4D5BB173-780B-3B84-9405-80368A333B05}"/>
              </a:ext>
            </a:extLst>
          </p:cNvPr>
          <p:cNvSpPr>
            <a:spLocks/>
          </p:cNvSpPr>
          <p:nvPr/>
        </p:nvSpPr>
        <p:spPr bwMode="auto">
          <a:xfrm>
            <a:off x="4743622" y="489619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0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09C6B673-80C4-810E-8344-A6419E20EB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563074" y="2482069"/>
            <a:ext cx="2850733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성명을 입력해주세요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65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6219787A-4F38-1068-A6EB-89FC0D7E58D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563553" y="2897233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66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24D40381-C82F-B6F8-22D7-361BE785F9C3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52DCEDD5-7886-18FD-9FF0-90D5864D527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8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C3ED6DF-160D-26F2-5B2E-FC2652C846AF}"/>
                </a:ext>
              </a:extLst>
            </p:cNvPr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69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F45FF197-C698-5586-A54D-13E4343A1058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563571" y="3309115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70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D62DCD1-B384-604E-96C0-72F7CF986456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1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213D7AA-1520-9FC9-8FE8-DA7403D87D3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2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008E648-E645-D573-6401-814C16C160EE}"/>
                </a:ext>
              </a:extLst>
            </p:cNvPr>
            <p:cNvSpPr>
              <a:spLocks noChangeAspect="1"/>
            </p:cNvSpPr>
            <p:nvPr>
              <p:custDataLst>
                <p:tags r:id="rId22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7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86565333-4EA8-669C-8D14-E4AFE5162DB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2566939" y="3735786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7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5FD8CBA-8866-E15E-9E79-8F4AD01EFEA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55CDBA8B-E306-73E8-283E-33A809F5C49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A13C475-8856-513F-1A10-242BBDAA993C}"/>
                </a:ext>
              </a:extLst>
            </p:cNvPr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F2D6618F-061A-9F0E-B3BF-C6AADA49C87B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2563075" y="1674093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10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4EA05E9-962D-55FA-E05F-CDEE0CEA52D1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그룹선택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1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35F0837-12AB-7216-9134-990439C5C055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5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6C0B1A13-4A16-F83C-68D2-1CB88D21608C}"/>
                </a:ext>
              </a:extLst>
            </p:cNvPr>
            <p:cNvSpPr>
              <a:spLocks noChangeAspect="1"/>
            </p:cNvSpPr>
            <p:nvPr>
              <p:custDataLst>
                <p:tags r:id="rId16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grpSp>
        <p:nvGrpSpPr>
          <p:cNvPr id="16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23154780-33E3-D0DD-FBF3-7D45710DB3B1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2563075" y="2061635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18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5338F0A0-8DA3-1959-4D8E-75CC32BDE5A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소속선택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56329D27-4B54-FFDB-48C8-1EEE7BA0EFA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5B6FAE5-839E-760C-2BFB-4EBD45F165A5}"/>
                </a:ext>
              </a:extLst>
            </p:cNvPr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C77966DA-D4B5-896C-B14C-F477C7038E79}"/>
              </a:ext>
            </a:extLst>
          </p:cNvPr>
          <p:cNvSpPr/>
          <p:nvPr/>
        </p:nvSpPr>
        <p:spPr>
          <a:xfrm>
            <a:off x="1570081" y="159017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757A0F7-732B-B0CD-D1A4-107D78444C1A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A4DDC61-57BB-F783-12FF-D27A9D97C45F}"/>
              </a:ext>
            </a:extLst>
          </p:cNvPr>
          <p:cNvSpPr/>
          <p:nvPr/>
        </p:nvSpPr>
        <p:spPr>
          <a:xfrm>
            <a:off x="79901" y="1689387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41E639AC-45B9-6E16-A08E-EB40F5EB5DD0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2563073" y="4133766"/>
            <a:ext cx="2850733" cy="210314"/>
            <a:chOff x="595683" y="1566964"/>
            <a:chExt cx="1368151" cy="210314"/>
          </a:xfrm>
          <a:solidFill>
            <a:srgbClr val="FFFFFF"/>
          </a:solidFill>
        </p:grpSpPr>
        <p:sp>
          <p:nvSpPr>
            <p:cNvPr id="25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2D131A14-D86A-1030-1EA7-39DE4C7B174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95683" y="1566964"/>
              <a:ext cx="1288485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선택</a:t>
              </a:r>
              <a:endParaRPr lang="en-US" sz="7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7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D042C975-E787-E479-6255-BE615063EEAD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884170" y="1566964"/>
              <a:ext cx="79664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9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C92B836-31C6-DD65-FDD3-00BEC887FBDE}"/>
                </a:ext>
              </a:extLst>
            </p:cNvPr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1908643" y="1654034"/>
              <a:ext cx="30719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30" name="타원 29">
            <a:extLst>
              <a:ext uri="{FF2B5EF4-FFF2-40B4-BE49-F238E27FC236}">
                <a16:creationId xmlns:a16="http://schemas.microsoft.com/office/drawing/2014/main" id="{4251A0C2-A5F4-1CDD-2E77-39E1B766417C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7639884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672213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동의서 작성일자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EFB3396-7FB3-E55B-FB30-2A53665B9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762174"/>
              </p:ext>
            </p:extLst>
          </p:nvPr>
        </p:nvGraphicFramePr>
        <p:xfrm>
          <a:off x="1531414" y="2347968"/>
          <a:ext cx="7685452" cy="2144735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74986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2208232331"/>
                    </a:ext>
                  </a:extLst>
                </a:gridCol>
                <a:gridCol w="82076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577348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629835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892266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997238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892266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798698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  <a:gridCol w="680453">
                  <a:extLst>
                    <a:ext uri="{9D8B030D-6E8A-4147-A177-3AD203B41FA5}">
                      <a16:colId xmlns:a16="http://schemas.microsoft.com/office/drawing/2014/main" val="1755791339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작성일자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시승동의서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08:30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6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07:30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6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  <a:tr h="1225562"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</a:tbl>
          </a:graphicData>
        </a:graphic>
      </p:graphicFrame>
      <p:sp>
        <p:nvSpPr>
          <p:cNvPr id="7" name="Button">
            <a:extLst>
              <a:ext uri="{FF2B5EF4-FFF2-40B4-BE49-F238E27FC236}">
                <a16:creationId xmlns:a16="http://schemas.microsoft.com/office/drawing/2014/main" id="{4A7B1CB4-C0D9-4780-2631-616C32E0AC63}"/>
              </a:ext>
            </a:extLst>
          </p:cNvPr>
          <p:cNvSpPr/>
          <p:nvPr/>
        </p:nvSpPr>
        <p:spPr>
          <a:xfrm>
            <a:off x="8773663" y="2728483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7" name="Button">
            <a:extLst>
              <a:ext uri="{FF2B5EF4-FFF2-40B4-BE49-F238E27FC236}">
                <a16:creationId xmlns:a16="http://schemas.microsoft.com/office/drawing/2014/main" id="{A586BC51-FD7E-C914-88F1-3D57C7E8B14D}"/>
              </a:ext>
            </a:extLst>
          </p:cNvPr>
          <p:cNvSpPr/>
          <p:nvPr/>
        </p:nvSpPr>
        <p:spPr>
          <a:xfrm>
            <a:off x="8781641" y="302580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3" name="Box Background">
            <a:extLst>
              <a:ext uri="{FF2B5EF4-FFF2-40B4-BE49-F238E27FC236}">
                <a16:creationId xmlns:a16="http://schemas.microsoft.com/office/drawing/2014/main" id="{F163C6F3-65AF-C1D1-5A82-1F9AEBC4C227}"/>
              </a:ext>
            </a:extLst>
          </p:cNvPr>
          <p:cNvSpPr/>
          <p:nvPr/>
        </p:nvSpPr>
        <p:spPr>
          <a:xfrm>
            <a:off x="6702765" y="1989004"/>
            <a:ext cx="1281456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E89579-85F1-361C-2E88-203D9AC5E161}"/>
              </a:ext>
            </a:extLst>
          </p:cNvPr>
          <p:cNvSpPr txBox="1"/>
          <p:nvPr/>
        </p:nvSpPr>
        <p:spPr>
          <a:xfrm>
            <a:off x="6303158" y="2003433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성명</a:t>
            </a: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885E556C-D5E0-5238-D4A4-1164991A1FF0}"/>
              </a:ext>
            </a:extLst>
          </p:cNvPr>
          <p:cNvSpPr>
            <a:spLocks/>
          </p:cNvSpPr>
          <p:nvPr/>
        </p:nvSpPr>
        <p:spPr bwMode="auto">
          <a:xfrm>
            <a:off x="8423665" y="1989004"/>
            <a:ext cx="803285" cy="209729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6161600-1E42-3608-B963-C6F32778B1EC}"/>
              </a:ext>
            </a:extLst>
          </p:cNvPr>
          <p:cNvSpPr txBox="1"/>
          <p:nvPr/>
        </p:nvSpPr>
        <p:spPr>
          <a:xfrm>
            <a:off x="1484238" y="2007775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시승일자</a:t>
            </a:r>
          </a:p>
        </p:txBody>
      </p:sp>
      <p:grpSp>
        <p:nvGrpSpPr>
          <p:cNvPr id="4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DEEEB74F-97DD-E80C-75F9-A6F7D760E56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054942" y="1989004"/>
            <a:ext cx="1662363" cy="241092"/>
            <a:chOff x="595683" y="1551576"/>
            <a:chExt cx="1368151" cy="241092"/>
          </a:xfrm>
          <a:solidFill>
            <a:srgbClr val="FFFFFF"/>
          </a:solidFill>
        </p:grpSpPr>
        <p:sp>
          <p:nvSpPr>
            <p:cNvPr id="4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A070A06-3A36-860A-3217-9B56442CDF6B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95683" y="1551576"/>
              <a:ext cx="123153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5B1EFDE-C1BF-2993-F457-48A684AE89A0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827222" y="1551576"/>
              <a:ext cx="13661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A01B549-424E-07C5-8D9A-0230201F0ECC}"/>
                </a:ext>
              </a:extLst>
            </p:cNvPr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869189" y="1654034"/>
              <a:ext cx="526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6325768C-3E8A-410A-83AF-8D3B2999525E}"/>
              </a:ext>
            </a:extLst>
          </p:cNvPr>
          <p:cNvSpPr txBox="1"/>
          <p:nvPr/>
        </p:nvSpPr>
        <p:spPr>
          <a:xfrm>
            <a:off x="3995583" y="200089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</a:p>
        </p:txBody>
      </p:sp>
      <p:grpSp>
        <p:nvGrpSpPr>
          <p:cNvPr id="5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2FEAFBDF-A9F1-155F-8C58-93BAA800838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396617" y="1982127"/>
            <a:ext cx="1662363" cy="241092"/>
            <a:chOff x="595683" y="1551576"/>
            <a:chExt cx="1368151" cy="241092"/>
          </a:xfrm>
          <a:solidFill>
            <a:srgbClr val="FFFFFF"/>
          </a:solidFill>
        </p:grpSpPr>
        <p:sp>
          <p:nvSpPr>
            <p:cNvPr id="5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B00B268-8705-71CC-6805-782FBBD4CC9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595683" y="1551576"/>
              <a:ext cx="123153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DFB2754F-96FA-5436-9F01-ECB6252340CD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827222" y="1551576"/>
              <a:ext cx="13661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F1A13C2-2919-25C1-A188-0064F4A6904E}"/>
                </a:ext>
              </a:extLst>
            </p:cNvPr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869189" y="1654034"/>
              <a:ext cx="526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8D56860C-9C6D-8D09-B71A-1561321E21D1}"/>
              </a:ext>
            </a:extLst>
          </p:cNvPr>
          <p:cNvSpPr txBox="1"/>
          <p:nvPr/>
        </p:nvSpPr>
        <p:spPr>
          <a:xfrm rot="5400000">
            <a:off x="5157786" y="379438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54E4F03-F0AA-3ADF-F5EC-AB5B0CFDD56F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6A73F77-DAC0-1AC3-AE68-6C63DCC6709D}"/>
              </a:ext>
            </a:extLst>
          </p:cNvPr>
          <p:cNvSpPr/>
          <p:nvPr/>
        </p:nvSpPr>
        <p:spPr>
          <a:xfrm>
            <a:off x="79901" y="1893645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FD16F391-3016-4FE3-7A70-FF30ED8BBB0E}"/>
              </a:ext>
            </a:extLst>
          </p:cNvPr>
          <p:cNvSpPr/>
          <p:nvPr/>
        </p:nvSpPr>
        <p:spPr>
          <a:xfrm>
            <a:off x="1833404" y="272848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5808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36042EB4-5BDE-C9D7-134B-E132C9E0128D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FEA9C163-54AA-1AE7-801A-8270D28715FA}"/>
              </a:ext>
            </a:extLst>
          </p:cNvPr>
          <p:cNvSpPr/>
          <p:nvPr/>
        </p:nvSpPr>
        <p:spPr>
          <a:xfrm>
            <a:off x="79901" y="191173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err="1">
                <a:solidFill>
                  <a:schemeClr val="accent5"/>
                </a:solidFill>
              </a:rPr>
              <a:t>시승자</a:t>
            </a:r>
            <a:r>
              <a:rPr lang="ko-KR" altLang="en-US" dirty="0">
                <a:solidFill>
                  <a:schemeClr val="accent5"/>
                </a:solidFill>
              </a:rPr>
              <a:t>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시승동의서 목록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보기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r>
              <a:rPr lang="ko-KR" altLang="en-US" dirty="0">
                <a:solidFill>
                  <a:schemeClr val="accent5"/>
                </a:solidFill>
              </a:rPr>
              <a:t>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735762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PDF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작성일자 표기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장성자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성명 표기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목록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EFB3396-7FB3-E55B-FB30-2A53665B90C8}"/>
              </a:ext>
            </a:extLst>
          </p:cNvPr>
          <p:cNvGraphicFramePr>
            <a:graphicFrameLocks noGrp="1"/>
          </p:cNvGraphicFramePr>
          <p:nvPr/>
        </p:nvGraphicFramePr>
        <p:xfrm>
          <a:off x="1531414" y="2347968"/>
          <a:ext cx="7685452" cy="2144735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74986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921600">
                  <a:extLst>
                    <a:ext uri="{9D8B030D-6E8A-4147-A177-3AD203B41FA5}">
                      <a16:colId xmlns:a16="http://schemas.microsoft.com/office/drawing/2014/main" val="2208232331"/>
                    </a:ext>
                  </a:extLst>
                </a:gridCol>
                <a:gridCol w="82076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577348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629835">
                  <a:extLst>
                    <a:ext uri="{9D8B030D-6E8A-4147-A177-3AD203B41FA5}">
                      <a16:colId xmlns:a16="http://schemas.microsoft.com/office/drawing/2014/main" val="1774051971"/>
                    </a:ext>
                  </a:extLst>
                </a:gridCol>
                <a:gridCol w="892266">
                  <a:extLst>
                    <a:ext uri="{9D8B030D-6E8A-4147-A177-3AD203B41FA5}">
                      <a16:colId xmlns:a16="http://schemas.microsoft.com/office/drawing/2014/main" val="1923270018"/>
                    </a:ext>
                  </a:extLst>
                </a:gridCol>
                <a:gridCol w="997238">
                  <a:extLst>
                    <a:ext uri="{9D8B030D-6E8A-4147-A177-3AD203B41FA5}">
                      <a16:colId xmlns:a16="http://schemas.microsoft.com/office/drawing/2014/main" val="8028115"/>
                    </a:ext>
                  </a:extLst>
                </a:gridCol>
                <a:gridCol w="892266">
                  <a:extLst>
                    <a:ext uri="{9D8B030D-6E8A-4147-A177-3AD203B41FA5}">
                      <a16:colId xmlns:a16="http://schemas.microsoft.com/office/drawing/2014/main" val="1993207616"/>
                    </a:ext>
                  </a:extLst>
                </a:gridCol>
                <a:gridCol w="798698">
                  <a:extLst>
                    <a:ext uri="{9D8B030D-6E8A-4147-A177-3AD203B41FA5}">
                      <a16:colId xmlns:a16="http://schemas.microsoft.com/office/drawing/2014/main" val="4059084336"/>
                    </a:ext>
                  </a:extLst>
                </a:gridCol>
                <a:gridCol w="680453">
                  <a:extLst>
                    <a:ext uri="{9D8B030D-6E8A-4147-A177-3AD203B41FA5}">
                      <a16:colId xmlns:a16="http://schemas.microsoft.com/office/drawing/2014/main" val="1755791339"/>
                    </a:ext>
                  </a:extLst>
                </a:gridCol>
              </a:tblGrid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확인일시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성명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배정차량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확인 인원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시승동의서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08:30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A-1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신문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국민일보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조재환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09:00 ~ 12:00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6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(257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2235207"/>
                  </a:ext>
                </a:extLst>
              </a:tr>
              <a:tr h="306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07:30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그룹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방송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이민준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16:00 ~ 20:00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6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호차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(257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 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2995)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운전자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 </a:t>
                      </a:r>
                      <a:r>
                        <a:rPr lang="ko-KR" altLang="en-US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동반자</a:t>
                      </a:r>
                      <a:r>
                        <a:rPr lang="en-US" altLang="ko-KR" sz="6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6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94927"/>
                  </a:ext>
                </a:extLst>
              </a:tr>
              <a:tr h="1225562">
                <a:tc gridSpan="9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00" b="0" dirty="0">
                        <a:solidFill>
                          <a:schemeClr val="tx1"/>
                        </a:solidFill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</a:tbl>
          </a:graphicData>
        </a:graphic>
      </p:graphicFrame>
      <p:sp>
        <p:nvSpPr>
          <p:cNvPr id="43" name="Box Background">
            <a:extLst>
              <a:ext uri="{FF2B5EF4-FFF2-40B4-BE49-F238E27FC236}">
                <a16:creationId xmlns:a16="http://schemas.microsoft.com/office/drawing/2014/main" id="{F163C6F3-65AF-C1D1-5A82-1F9AEBC4C227}"/>
              </a:ext>
            </a:extLst>
          </p:cNvPr>
          <p:cNvSpPr/>
          <p:nvPr/>
        </p:nvSpPr>
        <p:spPr>
          <a:xfrm>
            <a:off x="6702765" y="1989004"/>
            <a:ext cx="1281456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E89579-85F1-361C-2E88-203D9AC5E161}"/>
              </a:ext>
            </a:extLst>
          </p:cNvPr>
          <p:cNvSpPr txBox="1"/>
          <p:nvPr/>
        </p:nvSpPr>
        <p:spPr>
          <a:xfrm>
            <a:off x="6303158" y="2003433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성명</a:t>
            </a: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885E556C-D5E0-5238-D4A4-1164991A1FF0}"/>
              </a:ext>
            </a:extLst>
          </p:cNvPr>
          <p:cNvSpPr>
            <a:spLocks/>
          </p:cNvSpPr>
          <p:nvPr/>
        </p:nvSpPr>
        <p:spPr bwMode="auto">
          <a:xfrm>
            <a:off x="8423665" y="1989004"/>
            <a:ext cx="803285" cy="209729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6161600-1E42-3608-B963-C6F32778B1EC}"/>
              </a:ext>
            </a:extLst>
          </p:cNvPr>
          <p:cNvSpPr txBox="1"/>
          <p:nvPr/>
        </p:nvSpPr>
        <p:spPr>
          <a:xfrm>
            <a:off x="1484238" y="2007775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시승일자</a:t>
            </a:r>
          </a:p>
        </p:txBody>
      </p:sp>
      <p:grpSp>
        <p:nvGrpSpPr>
          <p:cNvPr id="4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DEEEB74F-97DD-E80C-75F9-A6F7D760E56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054942" y="1989004"/>
            <a:ext cx="1662363" cy="241092"/>
            <a:chOff x="595683" y="1551576"/>
            <a:chExt cx="1368151" cy="241092"/>
          </a:xfrm>
          <a:solidFill>
            <a:srgbClr val="FFFFFF"/>
          </a:solidFill>
        </p:grpSpPr>
        <p:sp>
          <p:nvSpPr>
            <p:cNvPr id="4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A070A06-3A36-860A-3217-9B56442CDF6B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3" y="1551576"/>
              <a:ext cx="123153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C5B1EFDE-C1BF-2993-F457-48A684AE89A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827222" y="1551576"/>
              <a:ext cx="13661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A01B549-424E-07C5-8D9A-0230201F0ECC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869189" y="1654034"/>
              <a:ext cx="526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6325768C-3E8A-410A-83AF-8D3B2999525E}"/>
              </a:ext>
            </a:extLst>
          </p:cNvPr>
          <p:cNvSpPr txBox="1"/>
          <p:nvPr/>
        </p:nvSpPr>
        <p:spPr>
          <a:xfrm>
            <a:off x="3995583" y="200089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</a:t>
            </a:r>
          </a:p>
        </p:txBody>
      </p:sp>
      <p:grpSp>
        <p:nvGrpSpPr>
          <p:cNvPr id="5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2FEAFBDF-A9F1-155F-8C58-93BAA800838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396617" y="1982127"/>
            <a:ext cx="1662363" cy="241092"/>
            <a:chOff x="595683" y="1551576"/>
            <a:chExt cx="1368151" cy="241092"/>
          </a:xfrm>
          <a:solidFill>
            <a:srgbClr val="FFFFFF"/>
          </a:solidFill>
        </p:grpSpPr>
        <p:sp>
          <p:nvSpPr>
            <p:cNvPr id="5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B00B268-8705-71CC-6805-782FBBD4CC9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95683" y="1551576"/>
              <a:ext cx="123153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DFB2754F-96FA-5436-9F01-ECB6252340CD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827222" y="1551576"/>
              <a:ext cx="13661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F1A13C2-2919-25C1-A188-0064F4A6904E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869189" y="1654034"/>
              <a:ext cx="526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8D56860C-9C6D-8D09-B71A-1561321E21D1}"/>
              </a:ext>
            </a:extLst>
          </p:cNvPr>
          <p:cNvSpPr txBox="1"/>
          <p:nvPr/>
        </p:nvSpPr>
        <p:spPr>
          <a:xfrm rot="5400000">
            <a:off x="5157786" y="379438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710C7B1-4222-FC00-AC61-97E77268445B}"/>
              </a:ext>
            </a:extLst>
          </p:cNvPr>
          <p:cNvSpPr/>
          <p:nvPr/>
        </p:nvSpPr>
        <p:spPr>
          <a:xfrm>
            <a:off x="71505" y="529180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Button">
            <a:extLst>
              <a:ext uri="{FF2B5EF4-FFF2-40B4-BE49-F238E27FC236}">
                <a16:creationId xmlns:a16="http://schemas.microsoft.com/office/drawing/2014/main" id="{4A7B1CB4-C0D9-4780-2631-616C32E0AC63}"/>
              </a:ext>
            </a:extLst>
          </p:cNvPr>
          <p:cNvSpPr/>
          <p:nvPr/>
        </p:nvSpPr>
        <p:spPr>
          <a:xfrm>
            <a:off x="8773663" y="2728483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7" name="Button">
            <a:extLst>
              <a:ext uri="{FF2B5EF4-FFF2-40B4-BE49-F238E27FC236}">
                <a16:creationId xmlns:a16="http://schemas.microsoft.com/office/drawing/2014/main" id="{A586BC51-FD7E-C914-88F1-3D57C7E8B14D}"/>
              </a:ext>
            </a:extLst>
          </p:cNvPr>
          <p:cNvSpPr/>
          <p:nvPr/>
        </p:nvSpPr>
        <p:spPr>
          <a:xfrm>
            <a:off x="8781641" y="3025800"/>
            <a:ext cx="265736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9" name="Rounded Panel">
            <a:extLst>
              <a:ext uri="{FF2B5EF4-FFF2-40B4-BE49-F238E27FC236}">
                <a16:creationId xmlns:a16="http://schemas.microsoft.com/office/drawing/2014/main" id="{2A63B1DC-BC87-7009-24BA-D3D5763E8AA3}"/>
              </a:ext>
            </a:extLst>
          </p:cNvPr>
          <p:cNvSpPr/>
          <p:nvPr/>
        </p:nvSpPr>
        <p:spPr>
          <a:xfrm>
            <a:off x="2722440" y="621518"/>
            <a:ext cx="4836295" cy="5976309"/>
          </a:xfrm>
          <a:prstGeom prst="roundRect">
            <a:avLst>
              <a:gd name="adj" fmla="val 182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601046A-77BA-2041-B32F-E78AA3BBB023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b="38363"/>
          <a:stretch/>
        </p:blipFill>
        <p:spPr>
          <a:xfrm>
            <a:off x="2891371" y="974781"/>
            <a:ext cx="4317747" cy="18255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FA6E5A-C563-082E-15D4-9168938BABB8}"/>
              </a:ext>
            </a:extLst>
          </p:cNvPr>
          <p:cNvSpPr txBox="1"/>
          <p:nvPr/>
        </p:nvSpPr>
        <p:spPr>
          <a:xfrm rot="5400000">
            <a:off x="5015439" y="287580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grpSp>
        <p:nvGrpSpPr>
          <p:cNvPr id="15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D1AC5FF3-062F-27E9-4552-A6157A83AC9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294600" y="729600"/>
            <a:ext cx="210443" cy="5825101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16" name="Track">
              <a:extLst>
                <a:ext uri="{FF2B5EF4-FFF2-40B4-BE49-F238E27FC236}">
                  <a16:creationId xmlns:a16="http://schemas.microsoft.com/office/drawing/2014/main" id="{28F3A86B-2369-C170-3301-69E1195774BC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8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7776C240-04F5-4321-55D1-D845D065E330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4129036" y="2675693"/>
              <a:ext cx="2019461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2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C4644B9F-C36B-B481-9711-AA978112A4EF}"/>
                </a:ext>
              </a:extLst>
            </p:cNvPr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rot="10800000" flipH="1">
              <a:off x="5116862" y="1675914"/>
              <a:ext cx="43804" cy="1431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3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86518FE3-D0FA-9A3C-0F01-2AD99A59EF23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5116862" y="3920333"/>
              <a:ext cx="43804" cy="14312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250AFC6-5980-6977-794C-670769DFC9B3}"/>
              </a:ext>
            </a:extLst>
          </p:cNvPr>
          <p:cNvSpPr txBox="1"/>
          <p:nvPr/>
        </p:nvSpPr>
        <p:spPr>
          <a:xfrm>
            <a:off x="3340329" y="3267824"/>
            <a:ext cx="376313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본인은 동의서 내용을 상세히 읽고 충분히 이해하였으며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동의서에 동의합니다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26" name="Button">
            <a:extLst>
              <a:ext uri="{FF2B5EF4-FFF2-40B4-BE49-F238E27FC236}">
                <a16:creationId xmlns:a16="http://schemas.microsoft.com/office/drawing/2014/main" id="{5A603BF1-5A8F-08D3-188F-AEFE9A337459}"/>
              </a:ext>
            </a:extLst>
          </p:cNvPr>
          <p:cNvSpPr>
            <a:spLocks/>
          </p:cNvSpPr>
          <p:nvPr/>
        </p:nvSpPr>
        <p:spPr bwMode="auto">
          <a:xfrm>
            <a:off x="4871184" y="621385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확인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grpSp>
        <p:nvGrpSpPr>
          <p:cNvPr id="29" name="Radio Button">
            <a:extLst>
              <a:ext uri="{FF2B5EF4-FFF2-40B4-BE49-F238E27FC236}">
                <a16:creationId xmlns:a16="http://schemas.microsoft.com/office/drawing/2014/main" id="{66799425-D3C2-6885-E7F6-758B218AEC4E}"/>
              </a:ext>
            </a:extLst>
          </p:cNvPr>
          <p:cNvGrpSpPr>
            <a:grpSpLocks noChangeAspect="1"/>
          </p:cNvGrpSpPr>
          <p:nvPr/>
        </p:nvGrpSpPr>
        <p:grpSpPr>
          <a:xfrm>
            <a:off x="4118707" y="3648352"/>
            <a:ext cx="127000" cy="127000"/>
            <a:chOff x="5964238" y="3297238"/>
            <a:chExt cx="261938" cy="261938"/>
          </a:xfrm>
          <a:solidFill>
            <a:srgbClr val="009688"/>
          </a:solidFill>
        </p:grpSpPr>
        <p:sp>
          <p:nvSpPr>
            <p:cNvPr id="30" name="Outer">
              <a:extLst>
                <a:ext uri="{FF2B5EF4-FFF2-40B4-BE49-F238E27FC236}">
                  <a16:creationId xmlns:a16="http://schemas.microsoft.com/office/drawing/2014/main" id="{8EB54CF9-765E-1710-8E4B-5D842E4B09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4238" y="3297238"/>
              <a:ext cx="261938" cy="261938"/>
            </a:xfrm>
            <a:custGeom>
              <a:avLst/>
              <a:gdLst>
                <a:gd name="T0" fmla="*/ 353 w 706"/>
                <a:gd name="T1" fmla="*/ 0 h 706"/>
                <a:gd name="T2" fmla="*/ 0 w 706"/>
                <a:gd name="T3" fmla="*/ 353 h 706"/>
                <a:gd name="T4" fmla="*/ 353 w 706"/>
                <a:gd name="T5" fmla="*/ 706 h 706"/>
                <a:gd name="T6" fmla="*/ 706 w 706"/>
                <a:gd name="T7" fmla="*/ 353 h 706"/>
                <a:gd name="T8" fmla="*/ 353 w 706"/>
                <a:gd name="T9" fmla="*/ 0 h 706"/>
                <a:gd name="T10" fmla="*/ 353 w 706"/>
                <a:gd name="T11" fmla="*/ 71 h 706"/>
                <a:gd name="T12" fmla="*/ 635 w 706"/>
                <a:gd name="T13" fmla="*/ 353 h 706"/>
                <a:gd name="T14" fmla="*/ 353 w 706"/>
                <a:gd name="T15" fmla="*/ 635 h 706"/>
                <a:gd name="T16" fmla="*/ 71 w 706"/>
                <a:gd name="T17" fmla="*/ 353 h 706"/>
                <a:gd name="T18" fmla="*/ 353 w 706"/>
                <a:gd name="T19" fmla="*/ 71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6" h="706"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8" y="706"/>
                    <a:pt x="706" y="548"/>
                    <a:pt x="706" y="353"/>
                  </a:cubicBezTo>
                  <a:cubicBezTo>
                    <a:pt x="706" y="158"/>
                    <a:pt x="548" y="0"/>
                    <a:pt x="353" y="0"/>
                  </a:cubicBezTo>
                  <a:close/>
                  <a:moveTo>
                    <a:pt x="353" y="71"/>
                  </a:moveTo>
                  <a:cubicBezTo>
                    <a:pt x="509" y="71"/>
                    <a:pt x="635" y="197"/>
                    <a:pt x="635" y="353"/>
                  </a:cubicBezTo>
                  <a:cubicBezTo>
                    <a:pt x="635" y="509"/>
                    <a:pt x="509" y="635"/>
                    <a:pt x="353" y="635"/>
                  </a:cubicBezTo>
                  <a:cubicBezTo>
                    <a:pt x="197" y="635"/>
                    <a:pt x="71" y="509"/>
                    <a:pt x="71" y="353"/>
                  </a:cubicBezTo>
                  <a:cubicBezTo>
                    <a:pt x="71" y="197"/>
                    <a:pt x="197" y="71"/>
                    <a:pt x="353" y="7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2" name="Inner">
              <a:extLst>
                <a:ext uri="{FF2B5EF4-FFF2-40B4-BE49-F238E27FC236}">
                  <a16:creationId xmlns:a16="http://schemas.microsoft.com/office/drawing/2014/main" id="{BFA5B5BC-DA9D-F995-B311-42ED6E478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6" y="3362326"/>
              <a:ext cx="131763" cy="131763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33" name="Option">
            <a:extLst>
              <a:ext uri="{FF2B5EF4-FFF2-40B4-BE49-F238E27FC236}">
                <a16:creationId xmlns:a16="http://schemas.microsoft.com/office/drawing/2014/main" id="{8ACBB506-22C7-14E9-6021-71CFAEBF1FD5}"/>
              </a:ext>
            </a:extLst>
          </p:cNvPr>
          <p:cNvGrpSpPr/>
          <p:nvPr/>
        </p:nvGrpSpPr>
        <p:grpSpPr>
          <a:xfrm>
            <a:off x="5434496" y="3607506"/>
            <a:ext cx="193768" cy="188834"/>
            <a:chOff x="1068388" y="1845508"/>
            <a:chExt cx="193768" cy="188834"/>
          </a:xfrm>
        </p:grpSpPr>
        <p:grpSp>
          <p:nvGrpSpPr>
            <p:cNvPr id="34" name="Option">
              <a:extLst>
                <a:ext uri="{FF2B5EF4-FFF2-40B4-BE49-F238E27FC236}">
                  <a16:creationId xmlns:a16="http://schemas.microsoft.com/office/drawing/2014/main" id="{A77449DF-D6A3-B083-3DF7-3E61AA122CE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7" name="Circle">
                <a:extLst>
                  <a:ext uri="{FF2B5EF4-FFF2-40B4-BE49-F238E27FC236}">
                    <a16:creationId xmlns:a16="http://schemas.microsoft.com/office/drawing/2014/main" id="{C8988E8A-0CF6-9185-967E-453784FCFC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Check" hidden="1">
                <a:extLst>
                  <a:ext uri="{FF2B5EF4-FFF2-40B4-BE49-F238E27FC236}">
                    <a16:creationId xmlns:a16="http://schemas.microsoft.com/office/drawing/2014/main" id="{EDAA7A60-7CEE-4DA2-BC2A-60FBE80063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나눔스퀘어" panose="020B0600000101010101" pitchFamily="50" charset="-127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5" name="Text">
              <a:extLst>
                <a:ext uri="{FF2B5EF4-FFF2-40B4-BE49-F238E27FC236}">
                  <a16:creationId xmlns:a16="http://schemas.microsoft.com/office/drawing/2014/main" id="{CDE79879-84C2-C5A5-C0BF-6C55D623F136}"/>
                </a:ext>
              </a:extLst>
            </p:cNvPr>
            <p:cNvSpPr txBox="1"/>
            <p:nvPr/>
          </p:nvSpPr>
          <p:spPr>
            <a:xfrm>
              <a:off x="1262091" y="1845508"/>
              <a:ext cx="65" cy="18883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endParaRPr lang="en-US" sz="1050" noProof="1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1C82439-79BB-9ED5-E20F-D36BF1CEC810}"/>
              </a:ext>
            </a:extLst>
          </p:cNvPr>
          <p:cNvSpPr txBox="1"/>
          <p:nvPr/>
        </p:nvSpPr>
        <p:spPr>
          <a:xfrm>
            <a:off x="5539540" y="3601825"/>
            <a:ext cx="7713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 안함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5EDBD4-BD73-8D44-C33E-FB77046EED92}"/>
              </a:ext>
            </a:extLst>
          </p:cNvPr>
          <p:cNvSpPr txBox="1"/>
          <p:nvPr/>
        </p:nvSpPr>
        <p:spPr>
          <a:xfrm>
            <a:off x="4372816" y="3596436"/>
            <a:ext cx="6540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동의함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0E50C05-E946-065E-F303-71928F1B43D8}"/>
              </a:ext>
            </a:extLst>
          </p:cNvPr>
          <p:cNvSpPr/>
          <p:nvPr/>
        </p:nvSpPr>
        <p:spPr>
          <a:xfrm>
            <a:off x="3410492" y="4135834"/>
            <a:ext cx="3458554" cy="169202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C67895-2DD0-597F-7A91-D8D0482CD99D}"/>
              </a:ext>
            </a:extLst>
          </p:cNvPr>
          <p:cNvSpPr txBox="1"/>
          <p:nvPr/>
        </p:nvSpPr>
        <p:spPr>
          <a:xfrm>
            <a:off x="3452514" y="4199165"/>
            <a:ext cx="463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서명란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CF2ADBEA-27E2-FFC6-6B0F-AB96F4B3AAA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16486" y="4343092"/>
            <a:ext cx="2164456" cy="1234306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16234AAB-AA4E-B233-5278-97A0CFC6E178}"/>
              </a:ext>
            </a:extLst>
          </p:cNvPr>
          <p:cNvSpPr txBox="1"/>
          <p:nvPr/>
        </p:nvSpPr>
        <p:spPr>
          <a:xfrm>
            <a:off x="3331200" y="5891186"/>
            <a:ext cx="130516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서명일자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2024.08.01  08:34</a:t>
            </a:r>
            <a:endParaRPr lang="ko-KR" altLang="en-US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272FFB2-5E6C-2F08-FF5F-BFA05716C820}"/>
              </a:ext>
            </a:extLst>
          </p:cNvPr>
          <p:cNvSpPr txBox="1"/>
          <p:nvPr/>
        </p:nvSpPr>
        <p:spPr>
          <a:xfrm>
            <a:off x="5923200" y="5866350"/>
            <a:ext cx="1059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 이재호</a:t>
            </a:r>
          </a:p>
        </p:txBody>
      </p: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5FE00A97-D1F7-88CB-33E1-DAF14A130FFB}"/>
              </a:ext>
            </a:extLst>
          </p:cNvPr>
          <p:cNvCxnSpPr>
            <a:endCxn id="9" idx="3"/>
          </p:cNvCxnSpPr>
          <p:nvPr/>
        </p:nvCxnSpPr>
        <p:spPr>
          <a:xfrm rot="10800000" flipV="1">
            <a:off x="7558735" y="2800281"/>
            <a:ext cx="1186354" cy="809391"/>
          </a:xfrm>
          <a:prstGeom prst="bentConnector3">
            <a:avLst/>
          </a:prstGeom>
          <a:ln w="28575">
            <a:solidFill>
              <a:srgbClr val="E633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타원 71">
            <a:extLst>
              <a:ext uri="{FF2B5EF4-FFF2-40B4-BE49-F238E27FC236}">
                <a16:creationId xmlns:a16="http://schemas.microsoft.com/office/drawing/2014/main" id="{3F1A3294-4F62-2598-25DA-42F1AEDEC71A}"/>
              </a:ext>
            </a:extLst>
          </p:cNvPr>
          <p:cNvSpPr/>
          <p:nvPr/>
        </p:nvSpPr>
        <p:spPr>
          <a:xfrm>
            <a:off x="6354880" y="78212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C4330F4-D670-06C6-64F4-4F98ACD14793}"/>
              </a:ext>
            </a:extLst>
          </p:cNvPr>
          <p:cNvSpPr/>
          <p:nvPr/>
        </p:nvSpPr>
        <p:spPr>
          <a:xfrm>
            <a:off x="3124864" y="585294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8CA84338-EF11-4799-5184-B2A080FE527C}"/>
              </a:ext>
            </a:extLst>
          </p:cNvPr>
          <p:cNvSpPr/>
          <p:nvPr/>
        </p:nvSpPr>
        <p:spPr>
          <a:xfrm>
            <a:off x="5716172" y="586897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Tap">
            <a:extLst>
              <a:ext uri="{FF2B5EF4-FFF2-40B4-BE49-F238E27FC236}">
                <a16:creationId xmlns:a16="http://schemas.microsoft.com/office/drawing/2014/main" id="{9523E4B2-2EA0-EBE9-EE11-3F144C5DBD8F}"/>
              </a:ext>
            </a:extLst>
          </p:cNvPr>
          <p:cNvGrpSpPr>
            <a:grpSpLocks noChangeAspect="1"/>
          </p:cNvGrpSpPr>
          <p:nvPr/>
        </p:nvGrpSpPr>
        <p:grpSpPr>
          <a:xfrm>
            <a:off x="8594873" y="2974201"/>
            <a:ext cx="684208" cy="957228"/>
            <a:chOff x="1228726" y="1538288"/>
            <a:chExt cx="982663" cy="1374776"/>
          </a:xfrm>
        </p:grpSpPr>
        <p:sp>
          <p:nvSpPr>
            <p:cNvPr id="25" name="Touch Point">
              <a:extLst>
                <a:ext uri="{FF2B5EF4-FFF2-40B4-BE49-F238E27FC236}">
                  <a16:creationId xmlns:a16="http://schemas.microsoft.com/office/drawing/2014/main" id="{99C08973-8D90-71EA-30D7-8315F57C902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Hand">
              <a:extLst>
                <a:ext uri="{FF2B5EF4-FFF2-40B4-BE49-F238E27FC236}">
                  <a16:creationId xmlns:a16="http://schemas.microsoft.com/office/drawing/2014/main" id="{C2105C8D-F2D0-D237-8813-C04A2C03088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PDF File">
            <a:extLst>
              <a:ext uri="{FF2B5EF4-FFF2-40B4-BE49-F238E27FC236}">
                <a16:creationId xmlns:a16="http://schemas.microsoft.com/office/drawing/2014/main" id="{5A539A48-861E-E8B3-5C6C-636AD55714E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684876" y="796271"/>
            <a:ext cx="122238" cy="161925"/>
          </a:xfrm>
          <a:custGeom>
            <a:avLst/>
            <a:gdLst>
              <a:gd name="T0" fmla="*/ 0 w 506"/>
              <a:gd name="T1" fmla="*/ 667 h 667"/>
              <a:gd name="T2" fmla="*/ 506 w 506"/>
              <a:gd name="T3" fmla="*/ 195 h 667"/>
              <a:gd name="T4" fmla="*/ 0 w 506"/>
              <a:gd name="T5" fmla="*/ 0 h 667"/>
              <a:gd name="T6" fmla="*/ 293 w 506"/>
              <a:gd name="T7" fmla="*/ 27 h 667"/>
              <a:gd name="T8" fmla="*/ 480 w 506"/>
              <a:gd name="T9" fmla="*/ 213 h 667"/>
              <a:gd name="T10" fmla="*/ 26 w 506"/>
              <a:gd name="T11" fmla="*/ 640 h 667"/>
              <a:gd name="T12" fmla="*/ 320 w 506"/>
              <a:gd name="T13" fmla="*/ 46 h 667"/>
              <a:gd name="T14" fmla="*/ 320 w 506"/>
              <a:gd name="T15" fmla="*/ 187 h 667"/>
              <a:gd name="T16" fmla="*/ 236 w 506"/>
              <a:gd name="T17" fmla="*/ 260 h 667"/>
              <a:gd name="T18" fmla="*/ 206 w 506"/>
              <a:gd name="T19" fmla="*/ 303 h 667"/>
              <a:gd name="T20" fmla="*/ 211 w 506"/>
              <a:gd name="T21" fmla="*/ 404 h 667"/>
              <a:gd name="T22" fmla="*/ 140 w 506"/>
              <a:gd name="T23" fmla="*/ 480 h 667"/>
              <a:gd name="T24" fmla="*/ 114 w 506"/>
              <a:gd name="T25" fmla="*/ 523 h 667"/>
              <a:gd name="T26" fmla="*/ 127 w 506"/>
              <a:gd name="T27" fmla="*/ 537 h 667"/>
              <a:gd name="T28" fmla="*/ 187 w 506"/>
              <a:gd name="T29" fmla="*/ 504 h 667"/>
              <a:gd name="T30" fmla="*/ 239 w 506"/>
              <a:gd name="T31" fmla="*/ 463 h 667"/>
              <a:gd name="T32" fmla="*/ 353 w 506"/>
              <a:gd name="T33" fmla="*/ 468 h 667"/>
              <a:gd name="T34" fmla="*/ 393 w 506"/>
              <a:gd name="T35" fmla="*/ 440 h 667"/>
              <a:gd name="T36" fmla="*/ 370 w 506"/>
              <a:gd name="T37" fmla="*/ 414 h 667"/>
              <a:gd name="T38" fmla="*/ 305 w 506"/>
              <a:gd name="T39" fmla="*/ 419 h 667"/>
              <a:gd name="T40" fmla="*/ 254 w 506"/>
              <a:gd name="T41" fmla="*/ 357 h 667"/>
              <a:gd name="T42" fmla="*/ 263 w 506"/>
              <a:gd name="T43" fmla="*/ 318 h 667"/>
              <a:gd name="T44" fmla="*/ 253 w 506"/>
              <a:gd name="T45" fmla="*/ 267 h 667"/>
              <a:gd name="T46" fmla="*/ 234 w 506"/>
              <a:gd name="T47" fmla="*/ 287 h 667"/>
              <a:gd name="T48" fmla="*/ 236 w 506"/>
              <a:gd name="T49" fmla="*/ 289 h 667"/>
              <a:gd name="T50" fmla="*/ 233 w 506"/>
              <a:gd name="T51" fmla="*/ 300 h 667"/>
              <a:gd name="T52" fmla="*/ 234 w 506"/>
              <a:gd name="T53" fmla="*/ 287 h 667"/>
              <a:gd name="T54" fmla="*/ 274 w 506"/>
              <a:gd name="T55" fmla="*/ 427 h 667"/>
              <a:gd name="T56" fmla="*/ 220 w 506"/>
              <a:gd name="T57" fmla="*/ 442 h 667"/>
              <a:gd name="T58" fmla="*/ 243 w 506"/>
              <a:gd name="T59" fmla="*/ 388 h 667"/>
              <a:gd name="T60" fmla="*/ 363 w 506"/>
              <a:gd name="T61" fmla="*/ 439 h 667"/>
              <a:gd name="T62" fmla="*/ 353 w 506"/>
              <a:gd name="T63" fmla="*/ 441 h 667"/>
              <a:gd name="T64" fmla="*/ 355 w 506"/>
              <a:gd name="T65" fmla="*/ 439 h 667"/>
              <a:gd name="T66" fmla="*/ 146 w 506"/>
              <a:gd name="T67" fmla="*/ 511 h 667"/>
              <a:gd name="T68" fmla="*/ 147 w 506"/>
              <a:gd name="T69" fmla="*/ 51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06" h="667">
                <a:moveTo>
                  <a:pt x="0" y="0"/>
                </a:moveTo>
                <a:lnTo>
                  <a:pt x="0" y="667"/>
                </a:lnTo>
                <a:lnTo>
                  <a:pt x="506" y="667"/>
                </a:lnTo>
                <a:lnTo>
                  <a:pt x="506" y="195"/>
                </a:lnTo>
                <a:lnTo>
                  <a:pt x="312" y="0"/>
                </a:lnTo>
                <a:lnTo>
                  <a:pt x="0" y="0"/>
                </a:lnTo>
                <a:close/>
                <a:moveTo>
                  <a:pt x="26" y="27"/>
                </a:moveTo>
                <a:lnTo>
                  <a:pt x="293" y="27"/>
                </a:lnTo>
                <a:lnTo>
                  <a:pt x="293" y="213"/>
                </a:lnTo>
                <a:lnTo>
                  <a:pt x="480" y="213"/>
                </a:lnTo>
                <a:lnTo>
                  <a:pt x="480" y="640"/>
                </a:lnTo>
                <a:lnTo>
                  <a:pt x="26" y="640"/>
                </a:lnTo>
                <a:lnTo>
                  <a:pt x="26" y="27"/>
                </a:lnTo>
                <a:close/>
                <a:moveTo>
                  <a:pt x="320" y="46"/>
                </a:moveTo>
                <a:lnTo>
                  <a:pt x="461" y="187"/>
                </a:lnTo>
                <a:lnTo>
                  <a:pt x="320" y="187"/>
                </a:lnTo>
                <a:lnTo>
                  <a:pt x="320" y="46"/>
                </a:lnTo>
                <a:close/>
                <a:moveTo>
                  <a:pt x="236" y="260"/>
                </a:moveTo>
                <a:cubicBezTo>
                  <a:pt x="225" y="260"/>
                  <a:pt x="215" y="266"/>
                  <a:pt x="210" y="275"/>
                </a:cubicBezTo>
                <a:cubicBezTo>
                  <a:pt x="205" y="284"/>
                  <a:pt x="205" y="293"/>
                  <a:pt x="206" y="303"/>
                </a:cubicBezTo>
                <a:cubicBezTo>
                  <a:pt x="208" y="319"/>
                  <a:pt x="215" y="338"/>
                  <a:pt x="224" y="356"/>
                </a:cubicBezTo>
                <a:cubicBezTo>
                  <a:pt x="220" y="372"/>
                  <a:pt x="217" y="387"/>
                  <a:pt x="211" y="404"/>
                </a:cubicBezTo>
                <a:cubicBezTo>
                  <a:pt x="202" y="426"/>
                  <a:pt x="191" y="443"/>
                  <a:pt x="180" y="461"/>
                </a:cubicBezTo>
                <a:cubicBezTo>
                  <a:pt x="167" y="468"/>
                  <a:pt x="150" y="473"/>
                  <a:pt x="140" y="480"/>
                </a:cubicBezTo>
                <a:cubicBezTo>
                  <a:pt x="129" y="488"/>
                  <a:pt x="120" y="495"/>
                  <a:pt x="115" y="505"/>
                </a:cubicBezTo>
                <a:cubicBezTo>
                  <a:pt x="113" y="510"/>
                  <a:pt x="111" y="517"/>
                  <a:pt x="114" y="523"/>
                </a:cubicBezTo>
                <a:cubicBezTo>
                  <a:pt x="116" y="530"/>
                  <a:pt x="121" y="534"/>
                  <a:pt x="127" y="537"/>
                </a:cubicBezTo>
                <a:lnTo>
                  <a:pt x="127" y="537"/>
                </a:lnTo>
                <a:cubicBezTo>
                  <a:pt x="138" y="543"/>
                  <a:pt x="151" y="539"/>
                  <a:pt x="161" y="533"/>
                </a:cubicBezTo>
                <a:cubicBezTo>
                  <a:pt x="170" y="526"/>
                  <a:pt x="179" y="516"/>
                  <a:pt x="187" y="504"/>
                </a:cubicBezTo>
                <a:cubicBezTo>
                  <a:pt x="192" y="498"/>
                  <a:pt x="195" y="488"/>
                  <a:pt x="200" y="481"/>
                </a:cubicBezTo>
                <a:cubicBezTo>
                  <a:pt x="214" y="475"/>
                  <a:pt x="224" y="468"/>
                  <a:pt x="239" y="463"/>
                </a:cubicBezTo>
                <a:cubicBezTo>
                  <a:pt x="261" y="455"/>
                  <a:pt x="280" y="452"/>
                  <a:pt x="300" y="448"/>
                </a:cubicBezTo>
                <a:cubicBezTo>
                  <a:pt x="316" y="459"/>
                  <a:pt x="334" y="468"/>
                  <a:pt x="353" y="468"/>
                </a:cubicBezTo>
                <a:cubicBezTo>
                  <a:pt x="364" y="468"/>
                  <a:pt x="372" y="467"/>
                  <a:pt x="380" y="463"/>
                </a:cubicBezTo>
                <a:cubicBezTo>
                  <a:pt x="388" y="458"/>
                  <a:pt x="393" y="448"/>
                  <a:pt x="393" y="440"/>
                </a:cubicBezTo>
                <a:cubicBezTo>
                  <a:pt x="393" y="434"/>
                  <a:pt x="390" y="427"/>
                  <a:pt x="386" y="422"/>
                </a:cubicBezTo>
                <a:cubicBezTo>
                  <a:pt x="381" y="418"/>
                  <a:pt x="376" y="415"/>
                  <a:pt x="370" y="414"/>
                </a:cubicBezTo>
                <a:cubicBezTo>
                  <a:pt x="359" y="410"/>
                  <a:pt x="346" y="411"/>
                  <a:pt x="332" y="412"/>
                </a:cubicBezTo>
                <a:cubicBezTo>
                  <a:pt x="324" y="413"/>
                  <a:pt x="313" y="417"/>
                  <a:pt x="305" y="419"/>
                </a:cubicBezTo>
                <a:cubicBezTo>
                  <a:pt x="303" y="418"/>
                  <a:pt x="302" y="417"/>
                  <a:pt x="301" y="416"/>
                </a:cubicBezTo>
                <a:cubicBezTo>
                  <a:pt x="283" y="401"/>
                  <a:pt x="267" y="379"/>
                  <a:pt x="254" y="357"/>
                </a:cubicBezTo>
                <a:cubicBezTo>
                  <a:pt x="254" y="356"/>
                  <a:pt x="254" y="355"/>
                  <a:pt x="253" y="353"/>
                </a:cubicBezTo>
                <a:cubicBezTo>
                  <a:pt x="256" y="342"/>
                  <a:pt x="262" y="328"/>
                  <a:pt x="263" y="318"/>
                </a:cubicBezTo>
                <a:cubicBezTo>
                  <a:pt x="265" y="304"/>
                  <a:pt x="265" y="292"/>
                  <a:pt x="262" y="281"/>
                </a:cubicBezTo>
                <a:cubicBezTo>
                  <a:pt x="260" y="276"/>
                  <a:pt x="258" y="271"/>
                  <a:pt x="253" y="267"/>
                </a:cubicBezTo>
                <a:cubicBezTo>
                  <a:pt x="249" y="262"/>
                  <a:pt x="242" y="260"/>
                  <a:pt x="236" y="260"/>
                </a:cubicBezTo>
                <a:close/>
                <a:moveTo>
                  <a:pt x="234" y="287"/>
                </a:moveTo>
                <a:cubicBezTo>
                  <a:pt x="234" y="287"/>
                  <a:pt x="234" y="287"/>
                  <a:pt x="236" y="287"/>
                </a:cubicBezTo>
                <a:cubicBezTo>
                  <a:pt x="236" y="287"/>
                  <a:pt x="236" y="287"/>
                  <a:pt x="236" y="289"/>
                </a:cubicBezTo>
                <a:cubicBezTo>
                  <a:pt x="238" y="293"/>
                  <a:pt x="237" y="301"/>
                  <a:pt x="237" y="311"/>
                </a:cubicBezTo>
                <a:cubicBezTo>
                  <a:pt x="236" y="308"/>
                  <a:pt x="233" y="303"/>
                  <a:pt x="233" y="300"/>
                </a:cubicBezTo>
                <a:cubicBezTo>
                  <a:pt x="232" y="293"/>
                  <a:pt x="233" y="289"/>
                  <a:pt x="233" y="287"/>
                </a:cubicBezTo>
                <a:cubicBezTo>
                  <a:pt x="234" y="287"/>
                  <a:pt x="234" y="287"/>
                  <a:pt x="234" y="287"/>
                </a:cubicBezTo>
                <a:close/>
                <a:moveTo>
                  <a:pt x="243" y="388"/>
                </a:moveTo>
                <a:cubicBezTo>
                  <a:pt x="252" y="402"/>
                  <a:pt x="262" y="415"/>
                  <a:pt x="274" y="427"/>
                </a:cubicBezTo>
                <a:cubicBezTo>
                  <a:pt x="259" y="431"/>
                  <a:pt x="246" y="432"/>
                  <a:pt x="230" y="438"/>
                </a:cubicBezTo>
                <a:cubicBezTo>
                  <a:pt x="226" y="439"/>
                  <a:pt x="224" y="441"/>
                  <a:pt x="220" y="442"/>
                </a:cubicBezTo>
                <a:cubicBezTo>
                  <a:pt x="225" y="432"/>
                  <a:pt x="231" y="425"/>
                  <a:pt x="235" y="414"/>
                </a:cubicBezTo>
                <a:cubicBezTo>
                  <a:pt x="239" y="405"/>
                  <a:pt x="240" y="397"/>
                  <a:pt x="243" y="388"/>
                </a:cubicBezTo>
                <a:close/>
                <a:moveTo>
                  <a:pt x="355" y="439"/>
                </a:moveTo>
                <a:cubicBezTo>
                  <a:pt x="358" y="439"/>
                  <a:pt x="361" y="439"/>
                  <a:pt x="363" y="439"/>
                </a:cubicBezTo>
                <a:cubicBezTo>
                  <a:pt x="365" y="440"/>
                  <a:pt x="364" y="440"/>
                  <a:pt x="365" y="440"/>
                </a:cubicBezTo>
                <a:cubicBezTo>
                  <a:pt x="364" y="440"/>
                  <a:pt x="361" y="441"/>
                  <a:pt x="353" y="441"/>
                </a:cubicBezTo>
                <a:cubicBezTo>
                  <a:pt x="350" y="441"/>
                  <a:pt x="347" y="440"/>
                  <a:pt x="343" y="439"/>
                </a:cubicBezTo>
                <a:cubicBezTo>
                  <a:pt x="347" y="439"/>
                  <a:pt x="351" y="439"/>
                  <a:pt x="355" y="439"/>
                </a:cubicBezTo>
                <a:close/>
                <a:moveTo>
                  <a:pt x="147" y="510"/>
                </a:moveTo>
                <a:cubicBezTo>
                  <a:pt x="146" y="510"/>
                  <a:pt x="146" y="511"/>
                  <a:pt x="146" y="511"/>
                </a:cubicBezTo>
                <a:cubicBezTo>
                  <a:pt x="145" y="511"/>
                  <a:pt x="145" y="511"/>
                  <a:pt x="145" y="511"/>
                </a:cubicBezTo>
                <a:cubicBezTo>
                  <a:pt x="146" y="511"/>
                  <a:pt x="146" y="510"/>
                  <a:pt x="147" y="51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FB80B7D-FF62-EB2D-9C1A-0293D3CC8A06}"/>
              </a:ext>
            </a:extLst>
          </p:cNvPr>
          <p:cNvSpPr txBox="1"/>
          <p:nvPr/>
        </p:nvSpPr>
        <p:spPr>
          <a:xfrm>
            <a:off x="6783897" y="768812"/>
            <a:ext cx="7713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나눔스퀘어" panose="020B0600000101010101" pitchFamily="50" charset="-127"/>
                <a:ea typeface="나눔스퀘어" panose="020B0600000101010101" pitchFamily="50" charset="-127"/>
              </a:rPr>
              <a:t>저장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54000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차량 목록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913765"/>
              </p:ext>
            </p:extLst>
          </p:nvPr>
        </p:nvGraphicFramePr>
        <p:xfrm>
          <a:off x="9528812" y="544942"/>
          <a:ext cx="2589769" cy="5832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시승일자 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조건검색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트림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외색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내색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검색 차량 대수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text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표기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차량명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클릭 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36p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차량정보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입고확인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미확인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확인완료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차량상태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미배정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&gt;&gt;&gt;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예약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배차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가능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시승대기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시승중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주유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/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충전중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시승종료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반납완료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algn="just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차량상태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라디오버튼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변경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선택시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algn="just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차량 상태를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변경하시겠습니까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?” 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얼럿창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algn="just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띄우고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확인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”, “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취소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”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중  확인버튼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클릭시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algn="just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상태 변경 완료처리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차량등록 페이지 이동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36p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77965" y="894600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F0084F6C-EE05-B21B-CC22-3DA2A3035170}"/>
              </a:ext>
            </a:extLst>
          </p:cNvPr>
          <p:cNvSpPr/>
          <p:nvPr/>
        </p:nvSpPr>
        <p:spPr>
          <a:xfrm>
            <a:off x="1506475" y="1749239"/>
            <a:ext cx="7713031" cy="785651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890FD-ED92-B48A-5ADE-4D510BA6207D}"/>
              </a:ext>
            </a:extLst>
          </p:cNvPr>
          <p:cNvSpPr txBox="1"/>
          <p:nvPr/>
        </p:nvSpPr>
        <p:spPr>
          <a:xfrm>
            <a:off x="1800225" y="2189934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트림</a:t>
            </a:r>
          </a:p>
        </p:txBody>
      </p:sp>
      <p:grpSp>
        <p:nvGrpSpPr>
          <p:cNvPr id="40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8D29D222-B7A0-94FF-3444-3A5124CF7D2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159811" y="2184898"/>
            <a:ext cx="2718553" cy="241092"/>
            <a:chOff x="595684" y="1551576"/>
            <a:chExt cx="1368149" cy="241092"/>
          </a:xfrm>
          <a:solidFill>
            <a:srgbClr val="FFFFFF"/>
          </a:solidFill>
        </p:grpSpPr>
        <p:sp>
          <p:nvSpPr>
            <p:cNvPr id="41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8BB0361-8A35-E2E3-753E-8AFC11DEDB72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4" y="1551576"/>
              <a:ext cx="128461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2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EBD7DFF4-FE6E-C778-33DD-FC4C30A069D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880297" y="1551576"/>
              <a:ext cx="83536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084417D-0174-CACE-4348-FD67D6295B9E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905958" y="1654034"/>
              <a:ext cx="3221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5FE2C67-BFEE-CAC9-4F9B-377A18C80477}"/>
              </a:ext>
            </a:extLst>
          </p:cNvPr>
          <p:cNvSpPr txBox="1"/>
          <p:nvPr/>
        </p:nvSpPr>
        <p:spPr>
          <a:xfrm>
            <a:off x="5166373" y="1870743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외색</a:t>
            </a:r>
            <a:endParaRPr lang="ko-KR" altLang="en-US" sz="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Box Background">
            <a:extLst>
              <a:ext uri="{FF2B5EF4-FFF2-40B4-BE49-F238E27FC236}">
                <a16:creationId xmlns:a16="http://schemas.microsoft.com/office/drawing/2014/main" id="{CB451486-A6C0-74ED-BBE0-E07E24F65450}"/>
              </a:ext>
            </a:extLst>
          </p:cNvPr>
          <p:cNvSpPr/>
          <p:nvPr/>
        </p:nvSpPr>
        <p:spPr>
          <a:xfrm>
            <a:off x="2170839" y="1875092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Search">
            <a:extLst>
              <a:ext uri="{FF2B5EF4-FFF2-40B4-BE49-F238E27FC236}">
                <a16:creationId xmlns:a16="http://schemas.microsoft.com/office/drawing/2014/main" id="{F82AACC4-FB73-20D2-ACB3-7A3D87F5A82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49014" y="1934854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230EF6-C3F0-B27F-D74A-0CEC4F3B4AC3}"/>
              </a:ext>
            </a:extLst>
          </p:cNvPr>
          <p:cNvSpPr txBox="1"/>
          <p:nvPr/>
        </p:nvSpPr>
        <p:spPr>
          <a:xfrm>
            <a:off x="1824982" y="1871659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연번</a:t>
            </a:r>
          </a:p>
        </p:txBody>
      </p:sp>
      <p:sp>
        <p:nvSpPr>
          <p:cNvPr id="52" name="Button">
            <a:extLst>
              <a:ext uri="{FF2B5EF4-FFF2-40B4-BE49-F238E27FC236}">
                <a16:creationId xmlns:a16="http://schemas.microsoft.com/office/drawing/2014/main" id="{FD58C771-9376-60BF-0BB2-3FE0C9D98F9B}"/>
              </a:ext>
            </a:extLst>
          </p:cNvPr>
          <p:cNvSpPr>
            <a:spLocks/>
          </p:cNvSpPr>
          <p:nvPr/>
        </p:nvSpPr>
        <p:spPr bwMode="auto">
          <a:xfrm>
            <a:off x="8522686" y="2134209"/>
            <a:ext cx="562530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9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966DA-D4B5-896C-B14C-F477C7038E79}"/>
              </a:ext>
            </a:extLst>
          </p:cNvPr>
          <p:cNvSpPr/>
          <p:nvPr/>
        </p:nvSpPr>
        <p:spPr>
          <a:xfrm>
            <a:off x="1490083" y="175236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7333B5-EC79-C645-521A-59918F5EA596}"/>
              </a:ext>
            </a:extLst>
          </p:cNvPr>
          <p:cNvSpPr txBox="1"/>
          <p:nvPr/>
        </p:nvSpPr>
        <p:spPr>
          <a:xfrm>
            <a:off x="4305592" y="2675587"/>
            <a:ext cx="15921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80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대의 차량이 검색되었습니다</a:t>
            </a:r>
          </a:p>
        </p:txBody>
      </p:sp>
      <p:sp>
        <p:nvSpPr>
          <p:cNvPr id="63" name="Excel">
            <a:extLst>
              <a:ext uri="{FF2B5EF4-FFF2-40B4-BE49-F238E27FC236}">
                <a16:creationId xmlns:a16="http://schemas.microsoft.com/office/drawing/2014/main" id="{ED1B9B54-A0A2-05F0-22AB-06F1636CDF2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95056" y="2683793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0771821-D6E5-3F6A-0A94-FF2E2AA2E44D}"/>
              </a:ext>
            </a:extLst>
          </p:cNvPr>
          <p:cNvSpPr txBox="1"/>
          <p:nvPr/>
        </p:nvSpPr>
        <p:spPr>
          <a:xfrm>
            <a:off x="8612233" y="2664727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업로드</a:t>
            </a:r>
          </a:p>
        </p:txBody>
      </p:sp>
      <p:sp>
        <p:nvSpPr>
          <p:cNvPr id="77" name="Excel">
            <a:extLst>
              <a:ext uri="{FF2B5EF4-FFF2-40B4-BE49-F238E27FC236}">
                <a16:creationId xmlns:a16="http://schemas.microsoft.com/office/drawing/2014/main" id="{D7CD0F0E-E240-B955-3900-158A5620D94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632534" y="2677591"/>
            <a:ext cx="161925" cy="161925"/>
          </a:xfrm>
          <a:custGeom>
            <a:avLst/>
            <a:gdLst>
              <a:gd name="T0" fmla="*/ 0 w 1411"/>
              <a:gd name="T1" fmla="*/ 158 h 1411"/>
              <a:gd name="T2" fmla="*/ 814 w 1411"/>
              <a:gd name="T3" fmla="*/ 1411 h 1411"/>
              <a:gd name="T4" fmla="*/ 868 w 1411"/>
              <a:gd name="T5" fmla="*/ 163 h 1411"/>
              <a:gd name="T6" fmla="*/ 1033 w 1411"/>
              <a:gd name="T7" fmla="*/ 326 h 1411"/>
              <a:gd name="T8" fmla="*/ 868 w 1411"/>
              <a:gd name="T9" fmla="*/ 436 h 1411"/>
              <a:gd name="T10" fmla="*/ 1031 w 1411"/>
              <a:gd name="T11" fmla="*/ 543 h 1411"/>
              <a:gd name="T12" fmla="*/ 868 w 1411"/>
              <a:gd name="T13" fmla="*/ 651 h 1411"/>
              <a:gd name="T14" fmla="*/ 1031 w 1411"/>
              <a:gd name="T15" fmla="*/ 760 h 1411"/>
              <a:gd name="T16" fmla="*/ 868 w 1411"/>
              <a:gd name="T17" fmla="*/ 868 h 1411"/>
              <a:gd name="T18" fmla="*/ 1031 w 1411"/>
              <a:gd name="T19" fmla="*/ 977 h 1411"/>
              <a:gd name="T20" fmla="*/ 868 w 1411"/>
              <a:gd name="T21" fmla="*/ 1086 h 1411"/>
              <a:gd name="T22" fmla="*/ 1365 w 1411"/>
              <a:gd name="T23" fmla="*/ 1248 h 1411"/>
              <a:gd name="T24" fmla="*/ 1411 w 1411"/>
              <a:gd name="T25" fmla="*/ 210 h 1411"/>
              <a:gd name="T26" fmla="*/ 868 w 1411"/>
              <a:gd name="T27" fmla="*/ 163 h 1411"/>
              <a:gd name="T28" fmla="*/ 1302 w 1411"/>
              <a:gd name="T29" fmla="*/ 326 h 1411"/>
              <a:gd name="T30" fmla="*/ 1085 w 1411"/>
              <a:gd name="T31" fmla="*/ 434 h 1411"/>
              <a:gd name="T32" fmla="*/ 168 w 1411"/>
              <a:gd name="T33" fmla="*/ 433 h 1411"/>
              <a:gd name="T34" fmla="*/ 397 w 1411"/>
              <a:gd name="T35" fmla="*/ 597 h 1411"/>
              <a:gd name="T36" fmla="*/ 432 w 1411"/>
              <a:gd name="T37" fmla="*/ 595 h 1411"/>
              <a:gd name="T38" fmla="*/ 656 w 1411"/>
              <a:gd name="T39" fmla="*/ 433 h 1411"/>
              <a:gd name="T40" fmla="*/ 661 w 1411"/>
              <a:gd name="T41" fmla="*/ 982 h 1411"/>
              <a:gd name="T42" fmla="*/ 420 w 1411"/>
              <a:gd name="T43" fmla="*/ 802 h 1411"/>
              <a:gd name="T44" fmla="*/ 407 w 1411"/>
              <a:gd name="T45" fmla="*/ 765 h 1411"/>
              <a:gd name="T46" fmla="*/ 300 w 1411"/>
              <a:gd name="T47" fmla="*/ 982 h 1411"/>
              <a:gd name="T48" fmla="*/ 327 w 1411"/>
              <a:gd name="T49" fmla="*/ 707 h 1411"/>
              <a:gd name="T50" fmla="*/ 1085 w 1411"/>
              <a:gd name="T51" fmla="*/ 543 h 1411"/>
              <a:gd name="T52" fmla="*/ 1302 w 1411"/>
              <a:gd name="T53" fmla="*/ 651 h 1411"/>
              <a:gd name="T54" fmla="*/ 1085 w 1411"/>
              <a:gd name="T55" fmla="*/ 543 h 1411"/>
              <a:gd name="T56" fmla="*/ 1302 w 1411"/>
              <a:gd name="T57" fmla="*/ 760 h 1411"/>
              <a:gd name="T58" fmla="*/ 1085 w 1411"/>
              <a:gd name="T59" fmla="*/ 868 h 1411"/>
              <a:gd name="T60" fmla="*/ 1085 w 1411"/>
              <a:gd name="T61" fmla="*/ 977 h 1411"/>
              <a:gd name="T62" fmla="*/ 1302 w 1411"/>
              <a:gd name="T63" fmla="*/ 1086 h 1411"/>
              <a:gd name="T64" fmla="*/ 1085 w 1411"/>
              <a:gd name="T65" fmla="*/ 977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11" h="1411">
                <a:moveTo>
                  <a:pt x="814" y="0"/>
                </a:moveTo>
                <a:lnTo>
                  <a:pt x="0" y="158"/>
                </a:lnTo>
                <a:lnTo>
                  <a:pt x="0" y="1255"/>
                </a:lnTo>
                <a:lnTo>
                  <a:pt x="814" y="1411"/>
                </a:lnTo>
                <a:lnTo>
                  <a:pt x="814" y="0"/>
                </a:lnTo>
                <a:close/>
                <a:moveTo>
                  <a:pt x="868" y="163"/>
                </a:moveTo>
                <a:lnTo>
                  <a:pt x="868" y="326"/>
                </a:lnTo>
                <a:lnTo>
                  <a:pt x="1033" y="326"/>
                </a:lnTo>
                <a:lnTo>
                  <a:pt x="1033" y="436"/>
                </a:lnTo>
                <a:lnTo>
                  <a:pt x="868" y="436"/>
                </a:lnTo>
                <a:lnTo>
                  <a:pt x="868" y="543"/>
                </a:lnTo>
                <a:lnTo>
                  <a:pt x="1031" y="543"/>
                </a:lnTo>
                <a:lnTo>
                  <a:pt x="1031" y="651"/>
                </a:lnTo>
                <a:lnTo>
                  <a:pt x="868" y="651"/>
                </a:lnTo>
                <a:lnTo>
                  <a:pt x="868" y="760"/>
                </a:lnTo>
                <a:lnTo>
                  <a:pt x="1031" y="760"/>
                </a:lnTo>
                <a:lnTo>
                  <a:pt x="1031" y="868"/>
                </a:lnTo>
                <a:lnTo>
                  <a:pt x="868" y="868"/>
                </a:lnTo>
                <a:lnTo>
                  <a:pt x="868" y="977"/>
                </a:lnTo>
                <a:lnTo>
                  <a:pt x="1031" y="977"/>
                </a:lnTo>
                <a:lnTo>
                  <a:pt x="1031" y="1086"/>
                </a:lnTo>
                <a:lnTo>
                  <a:pt x="868" y="1086"/>
                </a:lnTo>
                <a:lnTo>
                  <a:pt x="868" y="1248"/>
                </a:lnTo>
                <a:lnTo>
                  <a:pt x="1365" y="1248"/>
                </a:lnTo>
                <a:cubicBezTo>
                  <a:pt x="1390" y="1248"/>
                  <a:pt x="1411" y="1227"/>
                  <a:pt x="1411" y="1201"/>
                </a:cubicBezTo>
                <a:lnTo>
                  <a:pt x="1411" y="210"/>
                </a:lnTo>
                <a:cubicBezTo>
                  <a:pt x="1411" y="184"/>
                  <a:pt x="1390" y="163"/>
                  <a:pt x="1365" y="163"/>
                </a:cubicBezTo>
                <a:lnTo>
                  <a:pt x="868" y="163"/>
                </a:lnTo>
                <a:close/>
                <a:moveTo>
                  <a:pt x="1085" y="326"/>
                </a:moveTo>
                <a:lnTo>
                  <a:pt x="1302" y="326"/>
                </a:lnTo>
                <a:lnTo>
                  <a:pt x="1302" y="434"/>
                </a:lnTo>
                <a:lnTo>
                  <a:pt x="1085" y="434"/>
                </a:lnTo>
                <a:lnTo>
                  <a:pt x="1085" y="326"/>
                </a:lnTo>
                <a:close/>
                <a:moveTo>
                  <a:pt x="168" y="433"/>
                </a:moveTo>
                <a:lnTo>
                  <a:pt x="317" y="433"/>
                </a:lnTo>
                <a:lnTo>
                  <a:pt x="397" y="597"/>
                </a:lnTo>
                <a:cubicBezTo>
                  <a:pt x="403" y="610"/>
                  <a:pt x="409" y="625"/>
                  <a:pt x="413" y="643"/>
                </a:cubicBezTo>
                <a:cubicBezTo>
                  <a:pt x="417" y="632"/>
                  <a:pt x="424" y="617"/>
                  <a:pt x="432" y="595"/>
                </a:cubicBezTo>
                <a:lnTo>
                  <a:pt x="519" y="433"/>
                </a:lnTo>
                <a:lnTo>
                  <a:pt x="656" y="433"/>
                </a:lnTo>
                <a:lnTo>
                  <a:pt x="492" y="704"/>
                </a:lnTo>
                <a:lnTo>
                  <a:pt x="661" y="982"/>
                </a:lnTo>
                <a:lnTo>
                  <a:pt x="515" y="982"/>
                </a:lnTo>
                <a:lnTo>
                  <a:pt x="420" y="802"/>
                </a:lnTo>
                <a:cubicBezTo>
                  <a:pt x="417" y="796"/>
                  <a:pt x="412" y="783"/>
                  <a:pt x="408" y="765"/>
                </a:cubicBezTo>
                <a:lnTo>
                  <a:pt x="407" y="765"/>
                </a:lnTo>
                <a:cubicBezTo>
                  <a:pt x="405" y="773"/>
                  <a:pt x="402" y="787"/>
                  <a:pt x="395" y="804"/>
                </a:cubicBezTo>
                <a:lnTo>
                  <a:pt x="300" y="982"/>
                </a:lnTo>
                <a:lnTo>
                  <a:pt x="152" y="982"/>
                </a:lnTo>
                <a:lnTo>
                  <a:pt x="327" y="707"/>
                </a:lnTo>
                <a:lnTo>
                  <a:pt x="168" y="433"/>
                </a:lnTo>
                <a:close/>
                <a:moveTo>
                  <a:pt x="1085" y="543"/>
                </a:moveTo>
                <a:lnTo>
                  <a:pt x="1302" y="543"/>
                </a:lnTo>
                <a:lnTo>
                  <a:pt x="1302" y="651"/>
                </a:lnTo>
                <a:lnTo>
                  <a:pt x="1085" y="651"/>
                </a:lnTo>
                <a:lnTo>
                  <a:pt x="1085" y="543"/>
                </a:lnTo>
                <a:close/>
                <a:moveTo>
                  <a:pt x="1085" y="760"/>
                </a:moveTo>
                <a:lnTo>
                  <a:pt x="1302" y="760"/>
                </a:lnTo>
                <a:lnTo>
                  <a:pt x="1302" y="868"/>
                </a:lnTo>
                <a:lnTo>
                  <a:pt x="1085" y="868"/>
                </a:lnTo>
                <a:lnTo>
                  <a:pt x="1085" y="760"/>
                </a:lnTo>
                <a:close/>
                <a:moveTo>
                  <a:pt x="1085" y="977"/>
                </a:moveTo>
                <a:lnTo>
                  <a:pt x="1302" y="977"/>
                </a:lnTo>
                <a:lnTo>
                  <a:pt x="1302" y="1086"/>
                </a:lnTo>
                <a:lnTo>
                  <a:pt x="1085" y="1086"/>
                </a:lnTo>
                <a:lnTo>
                  <a:pt x="1085" y="977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E650D1B-E4DE-F8CD-2998-E0FCB85C0825}"/>
              </a:ext>
            </a:extLst>
          </p:cNvPr>
          <p:cNvSpPr txBox="1"/>
          <p:nvPr/>
        </p:nvSpPr>
        <p:spPr>
          <a:xfrm>
            <a:off x="7755080" y="2658525"/>
            <a:ext cx="6976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양식 다운로드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0FDEE1E1-BA89-31D9-5129-9BE9EF4B11DC}"/>
              </a:ext>
            </a:extLst>
          </p:cNvPr>
          <p:cNvSpPr/>
          <p:nvPr/>
        </p:nvSpPr>
        <p:spPr>
          <a:xfrm>
            <a:off x="4087432" y="265952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F7A74A6-60D9-E416-0239-A8FB12F2E4A4}"/>
              </a:ext>
            </a:extLst>
          </p:cNvPr>
          <p:cNvSpPr txBox="1"/>
          <p:nvPr/>
        </p:nvSpPr>
        <p:spPr>
          <a:xfrm>
            <a:off x="3278604" y="1872692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차량번호</a:t>
            </a:r>
          </a:p>
        </p:txBody>
      </p:sp>
      <p:sp>
        <p:nvSpPr>
          <p:cNvPr id="117" name="Box Background">
            <a:extLst>
              <a:ext uri="{FF2B5EF4-FFF2-40B4-BE49-F238E27FC236}">
                <a16:creationId xmlns:a16="http://schemas.microsoft.com/office/drawing/2014/main" id="{3DF9B2DF-5808-275C-F5AF-CAD3278D933D}"/>
              </a:ext>
            </a:extLst>
          </p:cNvPr>
          <p:cNvSpPr/>
          <p:nvPr/>
        </p:nvSpPr>
        <p:spPr>
          <a:xfrm>
            <a:off x="3931228" y="1875092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8" name="Search">
            <a:extLst>
              <a:ext uri="{FF2B5EF4-FFF2-40B4-BE49-F238E27FC236}">
                <a16:creationId xmlns:a16="http://schemas.microsoft.com/office/drawing/2014/main" id="{05FFF098-F4B2-803D-313E-5378BB9751A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670398" y="1945635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63E96AE-5064-9A7B-2F10-DD44BDBD9233}"/>
              </a:ext>
            </a:extLst>
          </p:cNvPr>
          <p:cNvSpPr txBox="1"/>
          <p:nvPr/>
        </p:nvSpPr>
        <p:spPr>
          <a:xfrm>
            <a:off x="5166373" y="2192267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상태</a:t>
            </a:r>
          </a:p>
        </p:txBody>
      </p:sp>
      <p:grpSp>
        <p:nvGrpSpPr>
          <p:cNvPr id="120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283FAA2A-FBE8-CBDF-D618-6BD84652D2C7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5033" y="2180881"/>
            <a:ext cx="2263360" cy="241092"/>
            <a:chOff x="595684" y="1551576"/>
            <a:chExt cx="1368151" cy="241092"/>
          </a:xfrm>
          <a:solidFill>
            <a:srgbClr val="FFFFFF"/>
          </a:solidFill>
        </p:grpSpPr>
        <p:sp>
          <p:nvSpPr>
            <p:cNvPr id="121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E6A09A5-41E2-7D04-A92F-3795C64B761C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95684" y="1551576"/>
              <a:ext cx="1267813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전체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2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8DDC9AF-00CB-92FD-8093-CB6BCCC2238E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863498" y="1551576"/>
              <a:ext cx="100337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3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647F8A0-BCB4-D670-0593-F5E398D0EAE5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894321" y="1654034"/>
              <a:ext cx="38691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2" name="Button">
            <a:extLst>
              <a:ext uri="{FF2B5EF4-FFF2-40B4-BE49-F238E27FC236}">
                <a16:creationId xmlns:a16="http://schemas.microsoft.com/office/drawing/2014/main" id="{912C343D-C4EB-3966-E16A-4F761A43E468}"/>
              </a:ext>
            </a:extLst>
          </p:cNvPr>
          <p:cNvSpPr>
            <a:spLocks/>
          </p:cNvSpPr>
          <p:nvPr/>
        </p:nvSpPr>
        <p:spPr bwMode="auto">
          <a:xfrm>
            <a:off x="8183346" y="5809107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차량 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9C367204-8A7F-6EED-BB46-085E1A197F19}"/>
              </a:ext>
            </a:extLst>
          </p:cNvPr>
          <p:cNvSpPr/>
          <p:nvPr/>
        </p:nvSpPr>
        <p:spPr>
          <a:xfrm>
            <a:off x="7908147" y="581680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503CE7-62EB-8103-626D-52596BF02F4C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0937EC4-0F9D-290C-1812-BAC53C0C46A9}"/>
              </a:ext>
            </a:extLst>
          </p:cNvPr>
          <p:cNvSpPr/>
          <p:nvPr/>
        </p:nvSpPr>
        <p:spPr>
          <a:xfrm>
            <a:off x="79901" y="2319516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A11C6-177F-7E8E-72D7-099C771E6725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</a:p>
        </p:txBody>
      </p:sp>
      <p:grpSp>
        <p:nvGrpSpPr>
          <p:cNvPr id="6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B7C7C461-2E9D-4584-5431-122CB23472C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283635" y="1000514"/>
            <a:ext cx="1760618" cy="241092"/>
            <a:chOff x="595684" y="1551576"/>
            <a:chExt cx="1368152" cy="241092"/>
          </a:xfrm>
          <a:solidFill>
            <a:srgbClr val="FFFFFF"/>
          </a:solidFill>
        </p:grpSpPr>
        <p:sp>
          <p:nvSpPr>
            <p:cNvPr id="7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227B7A8-7E76-DC3A-74AB-D8D959EE169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95684" y="1551576"/>
              <a:ext cx="1239161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2024.05.01 (1</a:t>
              </a:r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일차</a:t>
              </a:r>
              <a:r>
                <a:rPr lang="en-US" altLang="ko-KR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)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9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E651004F-98B0-CEEE-232A-253B3D185531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834847" y="1551576"/>
              <a:ext cx="12898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48963A2-98E2-3E4C-142D-9D2668FA9DDF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1874472" y="1654034"/>
              <a:ext cx="4974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F3B275EC-CD45-6885-60EC-8F7F44A88543}"/>
              </a:ext>
            </a:extLst>
          </p:cNvPr>
          <p:cNvSpPr/>
          <p:nvPr/>
        </p:nvSpPr>
        <p:spPr>
          <a:xfrm>
            <a:off x="4204383" y="1031243"/>
            <a:ext cx="609488" cy="20004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9225E3-7198-6271-C385-B5AB8F921A40}"/>
              </a:ext>
            </a:extLst>
          </p:cNvPr>
          <p:cNvSpPr txBox="1"/>
          <p:nvPr/>
        </p:nvSpPr>
        <p:spPr>
          <a:xfrm>
            <a:off x="4276544" y="1018003"/>
            <a:ext cx="5373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업데이트</a:t>
            </a:r>
            <a:endParaRPr lang="ko-KR" altLang="en-US" sz="4000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22" name="Update">
            <a:extLst>
              <a:ext uri="{FF2B5EF4-FFF2-40B4-BE49-F238E27FC236}">
                <a16:creationId xmlns:a16="http://schemas.microsoft.com/office/drawing/2014/main" id="{8708B06D-C89A-04A1-2F19-4695E9B2633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249698" y="1090913"/>
            <a:ext cx="76640" cy="82001"/>
          </a:xfrm>
          <a:custGeom>
            <a:avLst/>
            <a:gdLst>
              <a:gd name="T0" fmla="*/ 440 w 481"/>
              <a:gd name="T1" fmla="*/ 0 h 512"/>
              <a:gd name="T2" fmla="*/ 427 w 481"/>
              <a:gd name="T3" fmla="*/ 13 h 512"/>
              <a:gd name="T4" fmla="*/ 427 w 481"/>
              <a:gd name="T5" fmla="*/ 103 h 512"/>
              <a:gd name="T6" fmla="*/ 419 w 481"/>
              <a:gd name="T7" fmla="*/ 93 h 512"/>
              <a:gd name="T8" fmla="*/ 419 w 481"/>
              <a:gd name="T9" fmla="*/ 93 h 512"/>
              <a:gd name="T10" fmla="*/ 241 w 481"/>
              <a:gd name="T11" fmla="*/ 13 h 512"/>
              <a:gd name="T12" fmla="*/ 1 w 481"/>
              <a:gd name="T13" fmla="*/ 253 h 512"/>
              <a:gd name="T14" fmla="*/ 27 w 481"/>
              <a:gd name="T15" fmla="*/ 253 h 512"/>
              <a:gd name="T16" fmla="*/ 241 w 481"/>
              <a:gd name="T17" fmla="*/ 40 h 512"/>
              <a:gd name="T18" fmla="*/ 399 w 481"/>
              <a:gd name="T19" fmla="*/ 111 h 512"/>
              <a:gd name="T20" fmla="*/ 407 w 481"/>
              <a:gd name="T21" fmla="*/ 120 h 512"/>
              <a:gd name="T22" fmla="*/ 321 w 481"/>
              <a:gd name="T23" fmla="*/ 120 h 512"/>
              <a:gd name="T24" fmla="*/ 321 w 481"/>
              <a:gd name="T25" fmla="*/ 147 h 512"/>
              <a:gd name="T26" fmla="*/ 454 w 481"/>
              <a:gd name="T27" fmla="*/ 147 h 512"/>
              <a:gd name="T28" fmla="*/ 454 w 481"/>
              <a:gd name="T29" fmla="*/ 13 h 512"/>
              <a:gd name="T30" fmla="*/ 440 w 481"/>
              <a:gd name="T31" fmla="*/ 0 h 512"/>
              <a:gd name="T32" fmla="*/ 467 w 481"/>
              <a:gd name="T33" fmla="*/ 240 h 512"/>
              <a:gd name="T34" fmla="*/ 454 w 481"/>
              <a:gd name="T35" fmla="*/ 253 h 512"/>
              <a:gd name="T36" fmla="*/ 241 w 481"/>
              <a:gd name="T37" fmla="*/ 467 h 512"/>
              <a:gd name="T38" fmla="*/ 82 w 481"/>
              <a:gd name="T39" fmla="*/ 396 h 512"/>
              <a:gd name="T40" fmla="*/ 74 w 481"/>
              <a:gd name="T41" fmla="*/ 387 h 512"/>
              <a:gd name="T42" fmla="*/ 161 w 481"/>
              <a:gd name="T43" fmla="*/ 387 h 512"/>
              <a:gd name="T44" fmla="*/ 161 w 481"/>
              <a:gd name="T45" fmla="*/ 360 h 512"/>
              <a:gd name="T46" fmla="*/ 27 w 481"/>
              <a:gd name="T47" fmla="*/ 360 h 512"/>
              <a:gd name="T48" fmla="*/ 27 w 481"/>
              <a:gd name="T49" fmla="*/ 493 h 512"/>
              <a:gd name="T50" fmla="*/ 54 w 481"/>
              <a:gd name="T51" fmla="*/ 493 h 512"/>
              <a:gd name="T52" fmla="*/ 54 w 481"/>
              <a:gd name="T53" fmla="*/ 404 h 512"/>
              <a:gd name="T54" fmla="*/ 62 w 481"/>
              <a:gd name="T55" fmla="*/ 414 h 512"/>
              <a:gd name="T56" fmla="*/ 62 w 481"/>
              <a:gd name="T57" fmla="*/ 414 h 512"/>
              <a:gd name="T58" fmla="*/ 241 w 481"/>
              <a:gd name="T59" fmla="*/ 493 h 512"/>
              <a:gd name="T60" fmla="*/ 481 w 481"/>
              <a:gd name="T61" fmla="*/ 253 h 512"/>
              <a:gd name="T62" fmla="*/ 467 w 481"/>
              <a:gd name="T63" fmla="*/ 24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1" h="512">
                <a:moveTo>
                  <a:pt x="440" y="0"/>
                </a:moveTo>
                <a:cubicBezTo>
                  <a:pt x="433" y="0"/>
                  <a:pt x="427" y="6"/>
                  <a:pt x="427" y="13"/>
                </a:cubicBezTo>
                <a:lnTo>
                  <a:pt x="427" y="103"/>
                </a:lnTo>
                <a:cubicBezTo>
                  <a:pt x="424" y="99"/>
                  <a:pt x="422" y="96"/>
                  <a:pt x="419" y="93"/>
                </a:cubicBezTo>
                <a:lnTo>
                  <a:pt x="419" y="93"/>
                </a:lnTo>
                <a:cubicBezTo>
                  <a:pt x="375" y="44"/>
                  <a:pt x="311" y="13"/>
                  <a:pt x="241" y="13"/>
                </a:cubicBezTo>
                <a:cubicBezTo>
                  <a:pt x="108" y="13"/>
                  <a:pt x="1" y="121"/>
                  <a:pt x="1" y="253"/>
                </a:cubicBezTo>
                <a:cubicBezTo>
                  <a:pt x="0" y="272"/>
                  <a:pt x="27" y="272"/>
                  <a:pt x="27" y="253"/>
                </a:cubicBezTo>
                <a:cubicBezTo>
                  <a:pt x="27" y="136"/>
                  <a:pt x="123" y="40"/>
                  <a:pt x="241" y="40"/>
                </a:cubicBezTo>
                <a:cubicBezTo>
                  <a:pt x="304" y="40"/>
                  <a:pt x="360" y="67"/>
                  <a:pt x="399" y="111"/>
                </a:cubicBezTo>
                <a:cubicBezTo>
                  <a:pt x="402" y="114"/>
                  <a:pt x="404" y="117"/>
                  <a:pt x="407" y="120"/>
                </a:cubicBezTo>
                <a:lnTo>
                  <a:pt x="321" y="120"/>
                </a:lnTo>
                <a:cubicBezTo>
                  <a:pt x="303" y="120"/>
                  <a:pt x="303" y="147"/>
                  <a:pt x="321" y="147"/>
                </a:cubicBezTo>
                <a:lnTo>
                  <a:pt x="454" y="147"/>
                </a:lnTo>
                <a:lnTo>
                  <a:pt x="454" y="13"/>
                </a:lnTo>
                <a:cubicBezTo>
                  <a:pt x="454" y="6"/>
                  <a:pt x="448" y="0"/>
                  <a:pt x="440" y="0"/>
                </a:cubicBezTo>
                <a:close/>
                <a:moveTo>
                  <a:pt x="467" y="240"/>
                </a:moveTo>
                <a:cubicBezTo>
                  <a:pt x="460" y="240"/>
                  <a:pt x="454" y="246"/>
                  <a:pt x="454" y="253"/>
                </a:cubicBezTo>
                <a:cubicBezTo>
                  <a:pt x="454" y="371"/>
                  <a:pt x="359" y="467"/>
                  <a:pt x="241" y="467"/>
                </a:cubicBezTo>
                <a:cubicBezTo>
                  <a:pt x="178" y="467"/>
                  <a:pt x="121" y="440"/>
                  <a:pt x="82" y="396"/>
                </a:cubicBezTo>
                <a:cubicBezTo>
                  <a:pt x="79" y="393"/>
                  <a:pt x="77" y="390"/>
                  <a:pt x="74" y="387"/>
                </a:cubicBezTo>
                <a:lnTo>
                  <a:pt x="161" y="387"/>
                </a:lnTo>
                <a:cubicBezTo>
                  <a:pt x="179" y="387"/>
                  <a:pt x="179" y="360"/>
                  <a:pt x="161" y="360"/>
                </a:cubicBezTo>
                <a:lnTo>
                  <a:pt x="27" y="360"/>
                </a:lnTo>
                <a:lnTo>
                  <a:pt x="27" y="493"/>
                </a:lnTo>
                <a:cubicBezTo>
                  <a:pt x="27" y="512"/>
                  <a:pt x="54" y="512"/>
                  <a:pt x="54" y="493"/>
                </a:cubicBezTo>
                <a:lnTo>
                  <a:pt x="54" y="404"/>
                </a:lnTo>
                <a:cubicBezTo>
                  <a:pt x="57" y="407"/>
                  <a:pt x="59" y="411"/>
                  <a:pt x="62" y="414"/>
                </a:cubicBezTo>
                <a:lnTo>
                  <a:pt x="62" y="414"/>
                </a:lnTo>
                <a:cubicBezTo>
                  <a:pt x="106" y="463"/>
                  <a:pt x="170" y="493"/>
                  <a:pt x="241" y="493"/>
                </a:cubicBezTo>
                <a:cubicBezTo>
                  <a:pt x="373" y="493"/>
                  <a:pt x="481" y="386"/>
                  <a:pt x="481" y="253"/>
                </a:cubicBezTo>
                <a:cubicBezTo>
                  <a:pt x="481" y="246"/>
                  <a:pt x="475" y="240"/>
                  <a:pt x="467" y="2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현대산스 Text" panose="020B0600000101010101" pitchFamily="50" charset="-127"/>
              <a:ea typeface="현대산스 Text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FD28B1-3274-545C-1335-FCA735CB29A5}"/>
              </a:ext>
            </a:extLst>
          </p:cNvPr>
          <p:cNvSpPr txBox="1"/>
          <p:nvPr/>
        </p:nvSpPr>
        <p:spPr>
          <a:xfrm>
            <a:off x="4832204" y="1036178"/>
            <a:ext cx="175267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마지막 업데이트 </a:t>
            </a:r>
            <a:r>
              <a:rPr lang="en-US" altLang="ko-KR" sz="700" dirty="0">
                <a:solidFill>
                  <a:srgbClr val="000000"/>
                </a:solidFill>
                <a:latin typeface="현대산스 Text" panose="020B0600000101010101" pitchFamily="50" charset="-127"/>
                <a:ea typeface="현대산스 Text" panose="020B0600000101010101" pitchFamily="50" charset="-127"/>
                <a:cs typeface="Segoe UI" panose="020B0502040204020203" pitchFamily="34" charset="0"/>
              </a:rPr>
              <a:t>: 2024.05.01 14:00:51)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0F527C4-F906-F73F-085F-57DF5ECEC8B0}"/>
              </a:ext>
            </a:extLst>
          </p:cNvPr>
          <p:cNvCxnSpPr>
            <a:cxnSpLocks/>
          </p:cNvCxnSpPr>
          <p:nvPr/>
        </p:nvCxnSpPr>
        <p:spPr>
          <a:xfrm>
            <a:off x="1490780" y="13554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4256BF5D-CE19-8536-1C5B-D593FAE6A8C1}"/>
              </a:ext>
            </a:extLst>
          </p:cNvPr>
          <p:cNvSpPr/>
          <p:nvPr/>
        </p:nvSpPr>
        <p:spPr>
          <a:xfrm>
            <a:off x="1303838" y="106894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CEE1705B-E572-79AA-939D-222408FF8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945928"/>
              </p:ext>
            </p:extLst>
          </p:nvPr>
        </p:nvGraphicFramePr>
        <p:xfrm>
          <a:off x="1581276" y="3010899"/>
          <a:ext cx="7678145" cy="256958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59901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553694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076761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1181239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2313921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  <a:gridCol w="2092629">
                  <a:extLst>
                    <a:ext uri="{9D8B030D-6E8A-4147-A177-3AD203B41FA5}">
                      <a16:colId xmlns:a16="http://schemas.microsoft.com/office/drawing/2014/main" val="570071106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연번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차량명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입고확인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차량상태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            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228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보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5498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1893850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79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25895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예비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u="sng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u="sng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753930"/>
                  </a:ext>
                </a:extLst>
              </a:tr>
            </a:tbl>
          </a:graphicData>
        </a:graphic>
      </p:graphicFrame>
      <p:grpSp>
        <p:nvGrpSpPr>
          <p:cNvPr id="30" name="Option">
            <a:extLst>
              <a:ext uri="{FF2B5EF4-FFF2-40B4-BE49-F238E27FC236}">
                <a16:creationId xmlns:a16="http://schemas.microsoft.com/office/drawing/2014/main" id="{CFE13910-27FB-E6A7-0A5D-0556F1482FCF}"/>
              </a:ext>
            </a:extLst>
          </p:cNvPr>
          <p:cNvGrpSpPr/>
          <p:nvPr/>
        </p:nvGrpSpPr>
        <p:grpSpPr>
          <a:xfrm>
            <a:off x="5162611" y="3386406"/>
            <a:ext cx="463007" cy="127000"/>
            <a:chOff x="1068388" y="1876425"/>
            <a:chExt cx="463007" cy="127000"/>
          </a:xfrm>
        </p:grpSpPr>
        <p:grpSp>
          <p:nvGrpSpPr>
            <p:cNvPr id="35" name="Option">
              <a:extLst>
                <a:ext uri="{FF2B5EF4-FFF2-40B4-BE49-F238E27FC236}">
                  <a16:creationId xmlns:a16="http://schemas.microsoft.com/office/drawing/2014/main" id="{4AFC19CA-4D5E-9168-A3D5-E0D9A6FAA3C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53" name="Circle">
                <a:extLst>
                  <a:ext uri="{FF2B5EF4-FFF2-40B4-BE49-F238E27FC236}">
                    <a16:creationId xmlns:a16="http://schemas.microsoft.com/office/drawing/2014/main" id="{A5590252-4DFD-A60B-D316-0D1CC82C7F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Check">
                <a:extLst>
                  <a:ext uri="{FF2B5EF4-FFF2-40B4-BE49-F238E27FC236}">
                    <a16:creationId xmlns:a16="http://schemas.microsoft.com/office/drawing/2014/main" id="{73E3FDDE-607E-4393-47C6-4AB9D6A48D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910B816A-FF3D-354A-4917-B4CC8CE1975A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Option">
            <a:extLst>
              <a:ext uri="{FF2B5EF4-FFF2-40B4-BE49-F238E27FC236}">
                <a16:creationId xmlns:a16="http://schemas.microsoft.com/office/drawing/2014/main" id="{4FA77F5E-F3A7-61F0-D547-46BD056AB394}"/>
              </a:ext>
            </a:extLst>
          </p:cNvPr>
          <p:cNvGrpSpPr/>
          <p:nvPr/>
        </p:nvGrpSpPr>
        <p:grpSpPr>
          <a:xfrm>
            <a:off x="5745664" y="3379213"/>
            <a:ext cx="552776" cy="127000"/>
            <a:chOff x="1068388" y="1876425"/>
            <a:chExt cx="552776" cy="127000"/>
          </a:xfrm>
        </p:grpSpPr>
        <p:grpSp>
          <p:nvGrpSpPr>
            <p:cNvPr id="56" name="Option">
              <a:extLst>
                <a:ext uri="{FF2B5EF4-FFF2-40B4-BE49-F238E27FC236}">
                  <a16:creationId xmlns:a16="http://schemas.microsoft.com/office/drawing/2014/main" id="{F26BA87A-6361-7375-3245-F1445F5E46B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59" name="Circle">
                <a:extLst>
                  <a:ext uri="{FF2B5EF4-FFF2-40B4-BE49-F238E27FC236}">
                    <a16:creationId xmlns:a16="http://schemas.microsoft.com/office/drawing/2014/main" id="{6FF665AA-52D5-683D-9F81-63CF7B47DC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0" name="Check" hidden="1">
                <a:extLst>
                  <a:ext uri="{FF2B5EF4-FFF2-40B4-BE49-F238E27FC236}">
                    <a16:creationId xmlns:a16="http://schemas.microsoft.com/office/drawing/2014/main" id="{4214ABF4-8822-EBF8-BB85-0B7600C11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C60B2E86-E2EE-EF45-5A93-31BB2E4D2EB9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5" name="Option">
            <a:extLst>
              <a:ext uri="{FF2B5EF4-FFF2-40B4-BE49-F238E27FC236}">
                <a16:creationId xmlns:a16="http://schemas.microsoft.com/office/drawing/2014/main" id="{058F4CC1-C2B1-59FF-32DF-C8C1C5BCC5AB}"/>
              </a:ext>
            </a:extLst>
          </p:cNvPr>
          <p:cNvGrpSpPr/>
          <p:nvPr/>
        </p:nvGrpSpPr>
        <p:grpSpPr>
          <a:xfrm>
            <a:off x="6433993" y="3382868"/>
            <a:ext cx="463007" cy="127000"/>
            <a:chOff x="1068388" y="1876425"/>
            <a:chExt cx="463007" cy="127000"/>
          </a:xfrm>
        </p:grpSpPr>
        <p:grpSp>
          <p:nvGrpSpPr>
            <p:cNvPr id="66" name="Option">
              <a:extLst>
                <a:ext uri="{FF2B5EF4-FFF2-40B4-BE49-F238E27FC236}">
                  <a16:creationId xmlns:a16="http://schemas.microsoft.com/office/drawing/2014/main" id="{3984B077-DEC2-2DE3-14B8-1688B4781F6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68" name="Circle">
                <a:extLst>
                  <a:ext uri="{FF2B5EF4-FFF2-40B4-BE49-F238E27FC236}">
                    <a16:creationId xmlns:a16="http://schemas.microsoft.com/office/drawing/2014/main" id="{E23556AE-1D0E-F538-207A-AA0C07580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9" name="Check" hidden="1">
                <a:extLst>
                  <a:ext uri="{FF2B5EF4-FFF2-40B4-BE49-F238E27FC236}">
                    <a16:creationId xmlns:a16="http://schemas.microsoft.com/office/drawing/2014/main" id="{CD67F57B-4292-F264-FA2A-5426B79C6D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D233459F-178A-69BF-2348-7F1D4741102A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0" name="Option">
            <a:extLst>
              <a:ext uri="{FF2B5EF4-FFF2-40B4-BE49-F238E27FC236}">
                <a16:creationId xmlns:a16="http://schemas.microsoft.com/office/drawing/2014/main" id="{96B2FD37-7527-ED28-0E86-979D5ECB536C}"/>
              </a:ext>
            </a:extLst>
          </p:cNvPr>
          <p:cNvGrpSpPr/>
          <p:nvPr/>
        </p:nvGrpSpPr>
        <p:grpSpPr>
          <a:xfrm>
            <a:off x="7009144" y="3386404"/>
            <a:ext cx="677810" cy="127000"/>
            <a:chOff x="1068388" y="1876425"/>
            <a:chExt cx="677810" cy="127000"/>
          </a:xfrm>
        </p:grpSpPr>
        <p:grpSp>
          <p:nvGrpSpPr>
            <p:cNvPr id="71" name="Option">
              <a:extLst>
                <a:ext uri="{FF2B5EF4-FFF2-40B4-BE49-F238E27FC236}">
                  <a16:creationId xmlns:a16="http://schemas.microsoft.com/office/drawing/2014/main" id="{E836E0B5-5438-1F35-AB09-9BCD10E21F6A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73" name="Circle">
                <a:extLst>
                  <a:ext uri="{FF2B5EF4-FFF2-40B4-BE49-F238E27FC236}">
                    <a16:creationId xmlns:a16="http://schemas.microsoft.com/office/drawing/2014/main" id="{2AF03EF6-F94D-BF09-D1DF-07CE88E0BB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4" name="Check" hidden="1">
                <a:extLst>
                  <a:ext uri="{FF2B5EF4-FFF2-40B4-BE49-F238E27FC236}">
                    <a16:creationId xmlns:a16="http://schemas.microsoft.com/office/drawing/2014/main" id="{245E5450-9538-A690-0D8F-5EA93553B1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72" name="Text">
              <a:extLst>
                <a:ext uri="{FF2B5EF4-FFF2-40B4-BE49-F238E27FC236}">
                  <a16:creationId xmlns:a16="http://schemas.microsoft.com/office/drawing/2014/main" id="{4A960B7B-BA0A-07A7-05CD-60D8D61C0976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5" name="Option">
            <a:extLst>
              <a:ext uri="{FF2B5EF4-FFF2-40B4-BE49-F238E27FC236}">
                <a16:creationId xmlns:a16="http://schemas.microsoft.com/office/drawing/2014/main" id="{8920C058-1405-FBA0-2079-9C8200B1B880}"/>
              </a:ext>
            </a:extLst>
          </p:cNvPr>
          <p:cNvGrpSpPr/>
          <p:nvPr/>
        </p:nvGrpSpPr>
        <p:grpSpPr>
          <a:xfrm>
            <a:off x="7791501" y="3387362"/>
            <a:ext cx="552776" cy="127000"/>
            <a:chOff x="1068388" y="1876425"/>
            <a:chExt cx="552776" cy="127000"/>
          </a:xfrm>
        </p:grpSpPr>
        <p:grpSp>
          <p:nvGrpSpPr>
            <p:cNvPr id="76" name="Option">
              <a:extLst>
                <a:ext uri="{FF2B5EF4-FFF2-40B4-BE49-F238E27FC236}">
                  <a16:creationId xmlns:a16="http://schemas.microsoft.com/office/drawing/2014/main" id="{A00B0FD9-FF44-FE65-8594-2F60EC2C4DE1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01" name="Circle">
                <a:extLst>
                  <a:ext uri="{FF2B5EF4-FFF2-40B4-BE49-F238E27FC236}">
                    <a16:creationId xmlns:a16="http://schemas.microsoft.com/office/drawing/2014/main" id="{27EFEE29-B1A7-8172-8114-7DDC3C11D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2" name="Check" hidden="1">
                <a:extLst>
                  <a:ext uri="{FF2B5EF4-FFF2-40B4-BE49-F238E27FC236}">
                    <a16:creationId xmlns:a16="http://schemas.microsoft.com/office/drawing/2014/main" id="{A050C338-F43E-551D-1033-1E8EC86C44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6F493F8E-7164-5232-720D-FED5CE6B9F62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8" name="Option">
            <a:extLst>
              <a:ext uri="{FF2B5EF4-FFF2-40B4-BE49-F238E27FC236}">
                <a16:creationId xmlns:a16="http://schemas.microsoft.com/office/drawing/2014/main" id="{79BC04C0-A793-92C5-1B62-85DC14039711}"/>
              </a:ext>
            </a:extLst>
          </p:cNvPr>
          <p:cNvGrpSpPr/>
          <p:nvPr/>
        </p:nvGrpSpPr>
        <p:grpSpPr>
          <a:xfrm>
            <a:off x="8502205" y="3386402"/>
            <a:ext cx="552776" cy="127000"/>
            <a:chOff x="1068388" y="1876425"/>
            <a:chExt cx="552776" cy="127000"/>
          </a:xfrm>
        </p:grpSpPr>
        <p:grpSp>
          <p:nvGrpSpPr>
            <p:cNvPr id="129" name="Option">
              <a:extLst>
                <a:ext uri="{FF2B5EF4-FFF2-40B4-BE49-F238E27FC236}">
                  <a16:creationId xmlns:a16="http://schemas.microsoft.com/office/drawing/2014/main" id="{9CB04188-A618-AE31-DB4C-6CDE0B5392C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31" name="Circle">
                <a:extLst>
                  <a:ext uri="{FF2B5EF4-FFF2-40B4-BE49-F238E27FC236}">
                    <a16:creationId xmlns:a16="http://schemas.microsoft.com/office/drawing/2014/main" id="{DC1B94DD-A677-274F-C917-3B3CC47D9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9" name="Check" hidden="1">
                <a:extLst>
                  <a:ext uri="{FF2B5EF4-FFF2-40B4-BE49-F238E27FC236}">
                    <a16:creationId xmlns:a16="http://schemas.microsoft.com/office/drawing/2014/main" id="{D13038D3-BEA3-0366-F621-F625449D7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0" name="Text">
              <a:extLst>
                <a:ext uri="{FF2B5EF4-FFF2-40B4-BE49-F238E27FC236}">
                  <a16:creationId xmlns:a16="http://schemas.microsoft.com/office/drawing/2014/main" id="{AEE8F778-445D-BB11-E900-1ECCB4D17AF2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0" name="Option">
            <a:extLst>
              <a:ext uri="{FF2B5EF4-FFF2-40B4-BE49-F238E27FC236}">
                <a16:creationId xmlns:a16="http://schemas.microsoft.com/office/drawing/2014/main" id="{7AA48C01-B514-21C5-EFB1-44605240D800}"/>
              </a:ext>
            </a:extLst>
          </p:cNvPr>
          <p:cNvGrpSpPr/>
          <p:nvPr/>
        </p:nvGrpSpPr>
        <p:grpSpPr>
          <a:xfrm>
            <a:off x="4289406" y="3654479"/>
            <a:ext cx="552776" cy="127000"/>
            <a:chOff x="1068388" y="1876425"/>
            <a:chExt cx="552776" cy="127000"/>
          </a:xfrm>
        </p:grpSpPr>
        <p:grpSp>
          <p:nvGrpSpPr>
            <p:cNvPr id="141" name="Option">
              <a:extLst>
                <a:ext uri="{FF2B5EF4-FFF2-40B4-BE49-F238E27FC236}">
                  <a16:creationId xmlns:a16="http://schemas.microsoft.com/office/drawing/2014/main" id="{E60595D9-DA86-88E5-5519-829072EA6936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43" name="Circle">
                <a:extLst>
                  <a:ext uri="{FF2B5EF4-FFF2-40B4-BE49-F238E27FC236}">
                    <a16:creationId xmlns:a16="http://schemas.microsoft.com/office/drawing/2014/main" id="{B192DF21-D889-31FA-E154-1603D2A7D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Check" hidden="1">
                <a:extLst>
                  <a:ext uri="{FF2B5EF4-FFF2-40B4-BE49-F238E27FC236}">
                    <a16:creationId xmlns:a16="http://schemas.microsoft.com/office/drawing/2014/main" id="{98EDA4B7-ABAD-324E-829F-B5DEEE0A7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2" name="Text">
              <a:extLst>
                <a:ext uri="{FF2B5EF4-FFF2-40B4-BE49-F238E27FC236}">
                  <a16:creationId xmlns:a16="http://schemas.microsoft.com/office/drawing/2014/main" id="{A5AEE505-F48F-E1D5-5F70-5F36DE1AAFEC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5" name="Option">
            <a:extLst>
              <a:ext uri="{FF2B5EF4-FFF2-40B4-BE49-F238E27FC236}">
                <a16:creationId xmlns:a16="http://schemas.microsoft.com/office/drawing/2014/main" id="{6B07D5D9-AF49-6953-7225-57FC7E2A789F}"/>
              </a:ext>
            </a:extLst>
          </p:cNvPr>
          <p:cNvGrpSpPr/>
          <p:nvPr/>
        </p:nvGrpSpPr>
        <p:grpSpPr>
          <a:xfrm>
            <a:off x="3748801" y="3653307"/>
            <a:ext cx="463007" cy="127000"/>
            <a:chOff x="1068388" y="1876425"/>
            <a:chExt cx="463007" cy="127000"/>
          </a:xfrm>
        </p:grpSpPr>
        <p:grpSp>
          <p:nvGrpSpPr>
            <p:cNvPr id="146" name="Option">
              <a:extLst>
                <a:ext uri="{FF2B5EF4-FFF2-40B4-BE49-F238E27FC236}">
                  <a16:creationId xmlns:a16="http://schemas.microsoft.com/office/drawing/2014/main" id="{FB251CF0-446A-BE2A-8F61-6D41DEC5D2CA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48" name="Circle">
                <a:extLst>
                  <a:ext uri="{FF2B5EF4-FFF2-40B4-BE49-F238E27FC236}">
                    <a16:creationId xmlns:a16="http://schemas.microsoft.com/office/drawing/2014/main" id="{CBF5206B-B569-87F0-9A98-0020CF0AF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9" name="Check">
                <a:extLst>
                  <a:ext uri="{FF2B5EF4-FFF2-40B4-BE49-F238E27FC236}">
                    <a16:creationId xmlns:a16="http://schemas.microsoft.com/office/drawing/2014/main" id="{9F8BAE7B-E8D2-27FB-9887-7DE132D37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7" name="Text">
              <a:extLst>
                <a:ext uri="{FF2B5EF4-FFF2-40B4-BE49-F238E27FC236}">
                  <a16:creationId xmlns:a16="http://schemas.microsoft.com/office/drawing/2014/main" id="{A5C8053A-E6E3-5CE3-9B24-2258662ECAA5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0" name="Option">
            <a:extLst>
              <a:ext uri="{FF2B5EF4-FFF2-40B4-BE49-F238E27FC236}">
                <a16:creationId xmlns:a16="http://schemas.microsoft.com/office/drawing/2014/main" id="{2EAFF3BC-9C38-A159-DFA5-8871B77B3520}"/>
              </a:ext>
            </a:extLst>
          </p:cNvPr>
          <p:cNvGrpSpPr/>
          <p:nvPr/>
        </p:nvGrpSpPr>
        <p:grpSpPr>
          <a:xfrm>
            <a:off x="5152711" y="3659202"/>
            <a:ext cx="463007" cy="127000"/>
            <a:chOff x="1068388" y="1876425"/>
            <a:chExt cx="463007" cy="127000"/>
          </a:xfrm>
        </p:grpSpPr>
        <p:grpSp>
          <p:nvGrpSpPr>
            <p:cNvPr id="151" name="Option">
              <a:extLst>
                <a:ext uri="{FF2B5EF4-FFF2-40B4-BE49-F238E27FC236}">
                  <a16:creationId xmlns:a16="http://schemas.microsoft.com/office/drawing/2014/main" id="{C1D921BB-222E-BA72-0F3E-BCFF60AF9B89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53" name="Circle">
                <a:extLst>
                  <a:ext uri="{FF2B5EF4-FFF2-40B4-BE49-F238E27FC236}">
                    <a16:creationId xmlns:a16="http://schemas.microsoft.com/office/drawing/2014/main" id="{BA07CE93-ADA1-2E34-2018-9528AC2DAB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4" name="Check">
                <a:extLst>
                  <a:ext uri="{FF2B5EF4-FFF2-40B4-BE49-F238E27FC236}">
                    <a16:creationId xmlns:a16="http://schemas.microsoft.com/office/drawing/2014/main" id="{DDDDF8B8-3E8C-8C43-00F5-78C9732A35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52" name="Text">
              <a:extLst>
                <a:ext uri="{FF2B5EF4-FFF2-40B4-BE49-F238E27FC236}">
                  <a16:creationId xmlns:a16="http://schemas.microsoft.com/office/drawing/2014/main" id="{716FAA4A-8BEA-E480-DAB3-0D826A14C74E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5" name="Option">
            <a:extLst>
              <a:ext uri="{FF2B5EF4-FFF2-40B4-BE49-F238E27FC236}">
                <a16:creationId xmlns:a16="http://schemas.microsoft.com/office/drawing/2014/main" id="{19316591-3C79-CE44-EB9A-A7F7CB2D2707}"/>
              </a:ext>
            </a:extLst>
          </p:cNvPr>
          <p:cNvGrpSpPr/>
          <p:nvPr/>
        </p:nvGrpSpPr>
        <p:grpSpPr>
          <a:xfrm>
            <a:off x="5735764" y="3652009"/>
            <a:ext cx="552776" cy="127000"/>
            <a:chOff x="1068388" y="1876425"/>
            <a:chExt cx="552776" cy="127000"/>
          </a:xfrm>
        </p:grpSpPr>
        <p:grpSp>
          <p:nvGrpSpPr>
            <p:cNvPr id="156" name="Option">
              <a:extLst>
                <a:ext uri="{FF2B5EF4-FFF2-40B4-BE49-F238E27FC236}">
                  <a16:creationId xmlns:a16="http://schemas.microsoft.com/office/drawing/2014/main" id="{2E7C9881-BCBC-391D-655C-DD0505FD9CEE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58" name="Circle">
                <a:extLst>
                  <a:ext uri="{FF2B5EF4-FFF2-40B4-BE49-F238E27FC236}">
                    <a16:creationId xmlns:a16="http://schemas.microsoft.com/office/drawing/2014/main" id="{F10E91C6-7D0A-510B-496A-5DB1D50A69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9" name="Check" hidden="1">
                <a:extLst>
                  <a:ext uri="{FF2B5EF4-FFF2-40B4-BE49-F238E27FC236}">
                    <a16:creationId xmlns:a16="http://schemas.microsoft.com/office/drawing/2014/main" id="{0C102377-AF16-CE4B-B55B-3F1A885C3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57" name="Text">
              <a:extLst>
                <a:ext uri="{FF2B5EF4-FFF2-40B4-BE49-F238E27FC236}">
                  <a16:creationId xmlns:a16="http://schemas.microsoft.com/office/drawing/2014/main" id="{F1BCD1EF-5552-A2E8-32FB-74D7F1FB75C7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60" name="Option">
            <a:extLst>
              <a:ext uri="{FF2B5EF4-FFF2-40B4-BE49-F238E27FC236}">
                <a16:creationId xmlns:a16="http://schemas.microsoft.com/office/drawing/2014/main" id="{945B6C7A-9471-E0F4-C6C7-5016FE69A0B5}"/>
              </a:ext>
            </a:extLst>
          </p:cNvPr>
          <p:cNvGrpSpPr/>
          <p:nvPr/>
        </p:nvGrpSpPr>
        <p:grpSpPr>
          <a:xfrm>
            <a:off x="6424093" y="3655664"/>
            <a:ext cx="463007" cy="127000"/>
            <a:chOff x="1068388" y="1876425"/>
            <a:chExt cx="463007" cy="127000"/>
          </a:xfrm>
        </p:grpSpPr>
        <p:grpSp>
          <p:nvGrpSpPr>
            <p:cNvPr id="161" name="Option">
              <a:extLst>
                <a:ext uri="{FF2B5EF4-FFF2-40B4-BE49-F238E27FC236}">
                  <a16:creationId xmlns:a16="http://schemas.microsoft.com/office/drawing/2014/main" id="{1DB49299-4378-3008-9500-5690C723173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63" name="Circle">
                <a:extLst>
                  <a:ext uri="{FF2B5EF4-FFF2-40B4-BE49-F238E27FC236}">
                    <a16:creationId xmlns:a16="http://schemas.microsoft.com/office/drawing/2014/main" id="{66F9F4E9-C481-3F6B-EE5A-ECD2397BA3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4" name="Check" hidden="1">
                <a:extLst>
                  <a:ext uri="{FF2B5EF4-FFF2-40B4-BE49-F238E27FC236}">
                    <a16:creationId xmlns:a16="http://schemas.microsoft.com/office/drawing/2014/main" id="{43E173B8-274E-3369-C5EB-795D577638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2" name="Text">
              <a:extLst>
                <a:ext uri="{FF2B5EF4-FFF2-40B4-BE49-F238E27FC236}">
                  <a16:creationId xmlns:a16="http://schemas.microsoft.com/office/drawing/2014/main" id="{FD7BDC2C-AB56-3144-43BF-D17FC5497450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65" name="Option">
            <a:extLst>
              <a:ext uri="{FF2B5EF4-FFF2-40B4-BE49-F238E27FC236}">
                <a16:creationId xmlns:a16="http://schemas.microsoft.com/office/drawing/2014/main" id="{BE3E62FD-F5C8-77AF-FDCD-EC29F6D5E0E8}"/>
              </a:ext>
            </a:extLst>
          </p:cNvPr>
          <p:cNvGrpSpPr/>
          <p:nvPr/>
        </p:nvGrpSpPr>
        <p:grpSpPr>
          <a:xfrm>
            <a:off x="6999244" y="3659200"/>
            <a:ext cx="677810" cy="127000"/>
            <a:chOff x="1068388" y="1876425"/>
            <a:chExt cx="677810" cy="127000"/>
          </a:xfrm>
        </p:grpSpPr>
        <p:grpSp>
          <p:nvGrpSpPr>
            <p:cNvPr id="166" name="Option">
              <a:extLst>
                <a:ext uri="{FF2B5EF4-FFF2-40B4-BE49-F238E27FC236}">
                  <a16:creationId xmlns:a16="http://schemas.microsoft.com/office/drawing/2014/main" id="{970C8158-3B62-25E2-382E-C721E076BE82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68" name="Circle">
                <a:extLst>
                  <a:ext uri="{FF2B5EF4-FFF2-40B4-BE49-F238E27FC236}">
                    <a16:creationId xmlns:a16="http://schemas.microsoft.com/office/drawing/2014/main" id="{D85E5C79-EE04-A4FF-230B-820143B6A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9" name="Check" hidden="1">
                <a:extLst>
                  <a:ext uri="{FF2B5EF4-FFF2-40B4-BE49-F238E27FC236}">
                    <a16:creationId xmlns:a16="http://schemas.microsoft.com/office/drawing/2014/main" id="{A11F3C60-EAE2-6DB0-8BF1-AF5DC8A0E9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7" name="Text">
              <a:extLst>
                <a:ext uri="{FF2B5EF4-FFF2-40B4-BE49-F238E27FC236}">
                  <a16:creationId xmlns:a16="http://schemas.microsoft.com/office/drawing/2014/main" id="{ED9BD99B-246F-C43C-6DE2-75658BDF9C23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70" name="Option">
            <a:extLst>
              <a:ext uri="{FF2B5EF4-FFF2-40B4-BE49-F238E27FC236}">
                <a16:creationId xmlns:a16="http://schemas.microsoft.com/office/drawing/2014/main" id="{B9FD3636-FF98-917D-BF1D-134A40CF80E0}"/>
              </a:ext>
            </a:extLst>
          </p:cNvPr>
          <p:cNvGrpSpPr/>
          <p:nvPr/>
        </p:nvGrpSpPr>
        <p:grpSpPr>
          <a:xfrm>
            <a:off x="7781601" y="3660158"/>
            <a:ext cx="552776" cy="127000"/>
            <a:chOff x="1068388" y="1876425"/>
            <a:chExt cx="552776" cy="127000"/>
          </a:xfrm>
        </p:grpSpPr>
        <p:grpSp>
          <p:nvGrpSpPr>
            <p:cNvPr id="171" name="Option">
              <a:extLst>
                <a:ext uri="{FF2B5EF4-FFF2-40B4-BE49-F238E27FC236}">
                  <a16:creationId xmlns:a16="http://schemas.microsoft.com/office/drawing/2014/main" id="{BBE04624-EBC4-A92B-27CC-20AB588245F9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73" name="Circle">
                <a:extLst>
                  <a:ext uri="{FF2B5EF4-FFF2-40B4-BE49-F238E27FC236}">
                    <a16:creationId xmlns:a16="http://schemas.microsoft.com/office/drawing/2014/main" id="{44086BF4-4FC3-9488-6D50-FE0919CAED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4" name="Check" hidden="1">
                <a:extLst>
                  <a:ext uri="{FF2B5EF4-FFF2-40B4-BE49-F238E27FC236}">
                    <a16:creationId xmlns:a16="http://schemas.microsoft.com/office/drawing/2014/main" id="{12BBBAEA-6314-30CF-FF73-B70CFFA90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72" name="Text">
              <a:extLst>
                <a:ext uri="{FF2B5EF4-FFF2-40B4-BE49-F238E27FC236}">
                  <a16:creationId xmlns:a16="http://schemas.microsoft.com/office/drawing/2014/main" id="{37CEB7A7-5891-3306-A5ED-8C4D3DD9B46C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75" name="Option">
            <a:extLst>
              <a:ext uri="{FF2B5EF4-FFF2-40B4-BE49-F238E27FC236}">
                <a16:creationId xmlns:a16="http://schemas.microsoft.com/office/drawing/2014/main" id="{B889F389-BB97-96E6-CF84-C85330375F77}"/>
              </a:ext>
            </a:extLst>
          </p:cNvPr>
          <p:cNvGrpSpPr/>
          <p:nvPr/>
        </p:nvGrpSpPr>
        <p:grpSpPr>
          <a:xfrm>
            <a:off x="8492305" y="3659198"/>
            <a:ext cx="552776" cy="127000"/>
            <a:chOff x="1068388" y="1876425"/>
            <a:chExt cx="552776" cy="127000"/>
          </a:xfrm>
        </p:grpSpPr>
        <p:grpSp>
          <p:nvGrpSpPr>
            <p:cNvPr id="176" name="Option">
              <a:extLst>
                <a:ext uri="{FF2B5EF4-FFF2-40B4-BE49-F238E27FC236}">
                  <a16:creationId xmlns:a16="http://schemas.microsoft.com/office/drawing/2014/main" id="{EFC2FC3B-C053-8EAA-ACAC-C900DFB3890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78" name="Circle">
                <a:extLst>
                  <a:ext uri="{FF2B5EF4-FFF2-40B4-BE49-F238E27FC236}">
                    <a16:creationId xmlns:a16="http://schemas.microsoft.com/office/drawing/2014/main" id="{0EDDCB4A-81D3-C80E-8F8C-B7B099C30C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9" name="Check" hidden="1">
                <a:extLst>
                  <a:ext uri="{FF2B5EF4-FFF2-40B4-BE49-F238E27FC236}">
                    <a16:creationId xmlns:a16="http://schemas.microsoft.com/office/drawing/2014/main" id="{3C43D3D1-31C2-AB1D-AA4C-78B84655FD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77" name="Text">
              <a:extLst>
                <a:ext uri="{FF2B5EF4-FFF2-40B4-BE49-F238E27FC236}">
                  <a16:creationId xmlns:a16="http://schemas.microsoft.com/office/drawing/2014/main" id="{82634A29-4FBF-1E04-F8B6-40268F716F95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0" name="Option">
            <a:extLst>
              <a:ext uri="{FF2B5EF4-FFF2-40B4-BE49-F238E27FC236}">
                <a16:creationId xmlns:a16="http://schemas.microsoft.com/office/drawing/2014/main" id="{D9B1DA73-15CF-52EA-6EF5-0045E84F3BAD}"/>
              </a:ext>
            </a:extLst>
          </p:cNvPr>
          <p:cNvGrpSpPr/>
          <p:nvPr/>
        </p:nvGrpSpPr>
        <p:grpSpPr>
          <a:xfrm>
            <a:off x="4299306" y="3961940"/>
            <a:ext cx="552776" cy="127000"/>
            <a:chOff x="1068388" y="1876425"/>
            <a:chExt cx="552776" cy="127000"/>
          </a:xfrm>
        </p:grpSpPr>
        <p:grpSp>
          <p:nvGrpSpPr>
            <p:cNvPr id="181" name="Option">
              <a:extLst>
                <a:ext uri="{FF2B5EF4-FFF2-40B4-BE49-F238E27FC236}">
                  <a16:creationId xmlns:a16="http://schemas.microsoft.com/office/drawing/2014/main" id="{817BEF2B-C9A9-C608-5B21-D814F49C7782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83" name="Circle">
                <a:extLst>
                  <a:ext uri="{FF2B5EF4-FFF2-40B4-BE49-F238E27FC236}">
                    <a16:creationId xmlns:a16="http://schemas.microsoft.com/office/drawing/2014/main" id="{24C9A8E6-E224-04D1-C548-DF4DAA91E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4" name="Check" hidden="1">
                <a:extLst>
                  <a:ext uri="{FF2B5EF4-FFF2-40B4-BE49-F238E27FC236}">
                    <a16:creationId xmlns:a16="http://schemas.microsoft.com/office/drawing/2014/main" id="{6C0B6C0E-FCCB-0C71-0BE0-1E5A229CC1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82" name="Text">
              <a:extLst>
                <a:ext uri="{FF2B5EF4-FFF2-40B4-BE49-F238E27FC236}">
                  <a16:creationId xmlns:a16="http://schemas.microsoft.com/office/drawing/2014/main" id="{B314D82E-A462-3A42-9226-33AB44D63202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5" name="Option">
            <a:extLst>
              <a:ext uri="{FF2B5EF4-FFF2-40B4-BE49-F238E27FC236}">
                <a16:creationId xmlns:a16="http://schemas.microsoft.com/office/drawing/2014/main" id="{FF9C4660-ED0A-FA21-56DF-1FEB736B4C60}"/>
              </a:ext>
            </a:extLst>
          </p:cNvPr>
          <p:cNvGrpSpPr/>
          <p:nvPr/>
        </p:nvGrpSpPr>
        <p:grpSpPr>
          <a:xfrm>
            <a:off x="3758701" y="3960768"/>
            <a:ext cx="463007" cy="127000"/>
            <a:chOff x="1068388" y="1876425"/>
            <a:chExt cx="463007" cy="127000"/>
          </a:xfrm>
        </p:grpSpPr>
        <p:grpSp>
          <p:nvGrpSpPr>
            <p:cNvPr id="186" name="Option">
              <a:extLst>
                <a:ext uri="{FF2B5EF4-FFF2-40B4-BE49-F238E27FC236}">
                  <a16:creationId xmlns:a16="http://schemas.microsoft.com/office/drawing/2014/main" id="{E1FF6849-5A6B-45E2-5D99-E702317EA72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88" name="Circle">
                <a:extLst>
                  <a:ext uri="{FF2B5EF4-FFF2-40B4-BE49-F238E27FC236}">
                    <a16:creationId xmlns:a16="http://schemas.microsoft.com/office/drawing/2014/main" id="{34B555BA-BD53-6091-F1FF-51A1EB7A89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9" name="Check">
                <a:extLst>
                  <a:ext uri="{FF2B5EF4-FFF2-40B4-BE49-F238E27FC236}">
                    <a16:creationId xmlns:a16="http://schemas.microsoft.com/office/drawing/2014/main" id="{9B27967F-9CBB-CDF9-2194-D3E0AA192D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87" name="Text">
              <a:extLst>
                <a:ext uri="{FF2B5EF4-FFF2-40B4-BE49-F238E27FC236}">
                  <a16:creationId xmlns:a16="http://schemas.microsoft.com/office/drawing/2014/main" id="{67FE6700-E481-A467-A7B3-39F6996E694E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0" name="Option">
            <a:extLst>
              <a:ext uri="{FF2B5EF4-FFF2-40B4-BE49-F238E27FC236}">
                <a16:creationId xmlns:a16="http://schemas.microsoft.com/office/drawing/2014/main" id="{4B08CCDF-A6CB-02CF-DB25-320C54184062}"/>
              </a:ext>
            </a:extLst>
          </p:cNvPr>
          <p:cNvGrpSpPr/>
          <p:nvPr/>
        </p:nvGrpSpPr>
        <p:grpSpPr>
          <a:xfrm>
            <a:off x="5162611" y="3966663"/>
            <a:ext cx="463007" cy="127000"/>
            <a:chOff x="1068388" y="1876425"/>
            <a:chExt cx="463007" cy="127000"/>
          </a:xfrm>
        </p:grpSpPr>
        <p:grpSp>
          <p:nvGrpSpPr>
            <p:cNvPr id="191" name="Option">
              <a:extLst>
                <a:ext uri="{FF2B5EF4-FFF2-40B4-BE49-F238E27FC236}">
                  <a16:creationId xmlns:a16="http://schemas.microsoft.com/office/drawing/2014/main" id="{F59B939A-D323-ED27-766B-D5BD8185A52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93" name="Circle">
                <a:extLst>
                  <a:ext uri="{FF2B5EF4-FFF2-40B4-BE49-F238E27FC236}">
                    <a16:creationId xmlns:a16="http://schemas.microsoft.com/office/drawing/2014/main" id="{23DD6DBD-8DDA-D753-7414-724FECF8BB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94" name="Check">
                <a:extLst>
                  <a:ext uri="{FF2B5EF4-FFF2-40B4-BE49-F238E27FC236}">
                    <a16:creationId xmlns:a16="http://schemas.microsoft.com/office/drawing/2014/main" id="{6EC318C3-91EA-3C20-05E0-C555581D41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92" name="Text">
              <a:extLst>
                <a:ext uri="{FF2B5EF4-FFF2-40B4-BE49-F238E27FC236}">
                  <a16:creationId xmlns:a16="http://schemas.microsoft.com/office/drawing/2014/main" id="{ED198DC7-D353-2C7F-5995-BDBF53FF8468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5" name="Option">
            <a:extLst>
              <a:ext uri="{FF2B5EF4-FFF2-40B4-BE49-F238E27FC236}">
                <a16:creationId xmlns:a16="http://schemas.microsoft.com/office/drawing/2014/main" id="{BDEBF163-EA66-A75E-DD21-DC07E8DF2785}"/>
              </a:ext>
            </a:extLst>
          </p:cNvPr>
          <p:cNvGrpSpPr/>
          <p:nvPr/>
        </p:nvGrpSpPr>
        <p:grpSpPr>
          <a:xfrm>
            <a:off x="5745664" y="3959470"/>
            <a:ext cx="552776" cy="127000"/>
            <a:chOff x="1068388" y="1876425"/>
            <a:chExt cx="552776" cy="127000"/>
          </a:xfrm>
        </p:grpSpPr>
        <p:grpSp>
          <p:nvGrpSpPr>
            <p:cNvPr id="196" name="Option">
              <a:extLst>
                <a:ext uri="{FF2B5EF4-FFF2-40B4-BE49-F238E27FC236}">
                  <a16:creationId xmlns:a16="http://schemas.microsoft.com/office/drawing/2014/main" id="{6F8B1905-5A76-657F-6F26-BD228887132F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198" name="Circle">
                <a:extLst>
                  <a:ext uri="{FF2B5EF4-FFF2-40B4-BE49-F238E27FC236}">
                    <a16:creationId xmlns:a16="http://schemas.microsoft.com/office/drawing/2014/main" id="{EB3557C7-C883-C416-175A-E3395CF1D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99" name="Check" hidden="1">
                <a:extLst>
                  <a:ext uri="{FF2B5EF4-FFF2-40B4-BE49-F238E27FC236}">
                    <a16:creationId xmlns:a16="http://schemas.microsoft.com/office/drawing/2014/main" id="{6B9ADB2F-9D29-B532-A338-51D2EB05B1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97" name="Text">
              <a:extLst>
                <a:ext uri="{FF2B5EF4-FFF2-40B4-BE49-F238E27FC236}">
                  <a16:creationId xmlns:a16="http://schemas.microsoft.com/office/drawing/2014/main" id="{3FC438DB-9DC3-873C-24F5-1DBED5574B47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00" name="Option">
            <a:extLst>
              <a:ext uri="{FF2B5EF4-FFF2-40B4-BE49-F238E27FC236}">
                <a16:creationId xmlns:a16="http://schemas.microsoft.com/office/drawing/2014/main" id="{EE183032-6644-C360-5EAD-ECC8655288EF}"/>
              </a:ext>
            </a:extLst>
          </p:cNvPr>
          <p:cNvGrpSpPr/>
          <p:nvPr/>
        </p:nvGrpSpPr>
        <p:grpSpPr>
          <a:xfrm>
            <a:off x="6433993" y="3963125"/>
            <a:ext cx="463007" cy="127000"/>
            <a:chOff x="1068388" y="1876425"/>
            <a:chExt cx="463007" cy="127000"/>
          </a:xfrm>
        </p:grpSpPr>
        <p:grpSp>
          <p:nvGrpSpPr>
            <p:cNvPr id="201" name="Option">
              <a:extLst>
                <a:ext uri="{FF2B5EF4-FFF2-40B4-BE49-F238E27FC236}">
                  <a16:creationId xmlns:a16="http://schemas.microsoft.com/office/drawing/2014/main" id="{CFA012B6-8258-1E08-D52F-8BB2AB083E8D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03" name="Circle">
                <a:extLst>
                  <a:ext uri="{FF2B5EF4-FFF2-40B4-BE49-F238E27FC236}">
                    <a16:creationId xmlns:a16="http://schemas.microsoft.com/office/drawing/2014/main" id="{C301C36F-F4CF-7FE2-8C3F-6B9F4B997A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04" name="Check" hidden="1">
                <a:extLst>
                  <a:ext uri="{FF2B5EF4-FFF2-40B4-BE49-F238E27FC236}">
                    <a16:creationId xmlns:a16="http://schemas.microsoft.com/office/drawing/2014/main" id="{06933B8E-60DD-0F45-5EBB-989695F56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02" name="Text">
              <a:extLst>
                <a:ext uri="{FF2B5EF4-FFF2-40B4-BE49-F238E27FC236}">
                  <a16:creationId xmlns:a16="http://schemas.microsoft.com/office/drawing/2014/main" id="{61879C3F-7C1C-9ED4-49C2-F3A7C5DBC84F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05" name="Option">
            <a:extLst>
              <a:ext uri="{FF2B5EF4-FFF2-40B4-BE49-F238E27FC236}">
                <a16:creationId xmlns:a16="http://schemas.microsoft.com/office/drawing/2014/main" id="{1EFFB2AC-C674-53C2-BF8E-1694513F197B}"/>
              </a:ext>
            </a:extLst>
          </p:cNvPr>
          <p:cNvGrpSpPr/>
          <p:nvPr/>
        </p:nvGrpSpPr>
        <p:grpSpPr>
          <a:xfrm>
            <a:off x="7009144" y="3966661"/>
            <a:ext cx="677810" cy="127000"/>
            <a:chOff x="1068388" y="1876425"/>
            <a:chExt cx="677810" cy="127000"/>
          </a:xfrm>
        </p:grpSpPr>
        <p:grpSp>
          <p:nvGrpSpPr>
            <p:cNvPr id="206" name="Option">
              <a:extLst>
                <a:ext uri="{FF2B5EF4-FFF2-40B4-BE49-F238E27FC236}">
                  <a16:creationId xmlns:a16="http://schemas.microsoft.com/office/drawing/2014/main" id="{04BF439E-40C4-9F13-C30E-86A9B61FC64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08" name="Circle">
                <a:extLst>
                  <a:ext uri="{FF2B5EF4-FFF2-40B4-BE49-F238E27FC236}">
                    <a16:creationId xmlns:a16="http://schemas.microsoft.com/office/drawing/2014/main" id="{FCBBA284-5F5B-F54F-799E-9AF301F4B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09" name="Check" hidden="1">
                <a:extLst>
                  <a:ext uri="{FF2B5EF4-FFF2-40B4-BE49-F238E27FC236}">
                    <a16:creationId xmlns:a16="http://schemas.microsoft.com/office/drawing/2014/main" id="{39403DCD-79AA-60D6-2FB7-907B48501D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07" name="Text">
              <a:extLst>
                <a:ext uri="{FF2B5EF4-FFF2-40B4-BE49-F238E27FC236}">
                  <a16:creationId xmlns:a16="http://schemas.microsoft.com/office/drawing/2014/main" id="{001AEBED-51B5-72F4-1720-B1E3F75D34B2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0" name="Option">
            <a:extLst>
              <a:ext uri="{FF2B5EF4-FFF2-40B4-BE49-F238E27FC236}">
                <a16:creationId xmlns:a16="http://schemas.microsoft.com/office/drawing/2014/main" id="{F75BEFE7-EEA6-8865-2510-3FFF6C08F0E4}"/>
              </a:ext>
            </a:extLst>
          </p:cNvPr>
          <p:cNvGrpSpPr/>
          <p:nvPr/>
        </p:nvGrpSpPr>
        <p:grpSpPr>
          <a:xfrm>
            <a:off x="7791501" y="3967619"/>
            <a:ext cx="552776" cy="127000"/>
            <a:chOff x="1068388" y="1876425"/>
            <a:chExt cx="552776" cy="127000"/>
          </a:xfrm>
        </p:grpSpPr>
        <p:grpSp>
          <p:nvGrpSpPr>
            <p:cNvPr id="211" name="Option">
              <a:extLst>
                <a:ext uri="{FF2B5EF4-FFF2-40B4-BE49-F238E27FC236}">
                  <a16:creationId xmlns:a16="http://schemas.microsoft.com/office/drawing/2014/main" id="{B356ECA6-CF00-1230-A3FC-DE8A21A2078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13" name="Circle">
                <a:extLst>
                  <a:ext uri="{FF2B5EF4-FFF2-40B4-BE49-F238E27FC236}">
                    <a16:creationId xmlns:a16="http://schemas.microsoft.com/office/drawing/2014/main" id="{38D08630-9EB8-AE19-67A3-B4EA3D28A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4" name="Check" hidden="1">
                <a:extLst>
                  <a:ext uri="{FF2B5EF4-FFF2-40B4-BE49-F238E27FC236}">
                    <a16:creationId xmlns:a16="http://schemas.microsoft.com/office/drawing/2014/main" id="{4DFE5757-BE37-E1BE-0278-1462A589A3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2" name="Text">
              <a:extLst>
                <a:ext uri="{FF2B5EF4-FFF2-40B4-BE49-F238E27FC236}">
                  <a16:creationId xmlns:a16="http://schemas.microsoft.com/office/drawing/2014/main" id="{210A9858-B8BF-D853-BA90-08C854196D52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5" name="Option">
            <a:extLst>
              <a:ext uri="{FF2B5EF4-FFF2-40B4-BE49-F238E27FC236}">
                <a16:creationId xmlns:a16="http://schemas.microsoft.com/office/drawing/2014/main" id="{CE4F9F36-6FFE-6195-AD61-078704837A81}"/>
              </a:ext>
            </a:extLst>
          </p:cNvPr>
          <p:cNvGrpSpPr/>
          <p:nvPr/>
        </p:nvGrpSpPr>
        <p:grpSpPr>
          <a:xfrm>
            <a:off x="8502205" y="3966659"/>
            <a:ext cx="552776" cy="127000"/>
            <a:chOff x="1068388" y="1876425"/>
            <a:chExt cx="552776" cy="127000"/>
          </a:xfrm>
        </p:grpSpPr>
        <p:grpSp>
          <p:nvGrpSpPr>
            <p:cNvPr id="216" name="Option">
              <a:extLst>
                <a:ext uri="{FF2B5EF4-FFF2-40B4-BE49-F238E27FC236}">
                  <a16:creationId xmlns:a16="http://schemas.microsoft.com/office/drawing/2014/main" id="{75AC268E-BDC4-EFCA-986D-A29AC61847F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18" name="Circle">
                <a:extLst>
                  <a:ext uri="{FF2B5EF4-FFF2-40B4-BE49-F238E27FC236}">
                    <a16:creationId xmlns:a16="http://schemas.microsoft.com/office/drawing/2014/main" id="{1965E1ED-483A-2ECF-6C9F-3258B43EC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9" name="Check" hidden="1">
                <a:extLst>
                  <a:ext uri="{FF2B5EF4-FFF2-40B4-BE49-F238E27FC236}">
                    <a16:creationId xmlns:a16="http://schemas.microsoft.com/office/drawing/2014/main" id="{E2BB7546-819C-5F9C-CDD1-CFB54B48DE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7" name="Text">
              <a:extLst>
                <a:ext uri="{FF2B5EF4-FFF2-40B4-BE49-F238E27FC236}">
                  <a16:creationId xmlns:a16="http://schemas.microsoft.com/office/drawing/2014/main" id="{C9F762A1-A859-F3FC-3466-D6D2C8BCD465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0" name="Option">
            <a:extLst>
              <a:ext uri="{FF2B5EF4-FFF2-40B4-BE49-F238E27FC236}">
                <a16:creationId xmlns:a16="http://schemas.microsoft.com/office/drawing/2014/main" id="{E6E6423F-4B42-1D3B-65F3-6EA05DC581A9}"/>
              </a:ext>
            </a:extLst>
          </p:cNvPr>
          <p:cNvGrpSpPr/>
          <p:nvPr/>
        </p:nvGrpSpPr>
        <p:grpSpPr>
          <a:xfrm>
            <a:off x="4299306" y="4249815"/>
            <a:ext cx="552776" cy="127000"/>
            <a:chOff x="1068388" y="1876425"/>
            <a:chExt cx="552776" cy="127000"/>
          </a:xfrm>
        </p:grpSpPr>
        <p:grpSp>
          <p:nvGrpSpPr>
            <p:cNvPr id="221" name="Option">
              <a:extLst>
                <a:ext uri="{FF2B5EF4-FFF2-40B4-BE49-F238E27FC236}">
                  <a16:creationId xmlns:a16="http://schemas.microsoft.com/office/drawing/2014/main" id="{68D30C2E-C326-2B96-399A-F5C1206D7782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23" name="Circle">
                <a:extLst>
                  <a:ext uri="{FF2B5EF4-FFF2-40B4-BE49-F238E27FC236}">
                    <a16:creationId xmlns:a16="http://schemas.microsoft.com/office/drawing/2014/main" id="{FA26F647-9F77-3DDA-95F2-4445149672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4" name="Check" hidden="1">
                <a:extLst>
                  <a:ext uri="{FF2B5EF4-FFF2-40B4-BE49-F238E27FC236}">
                    <a16:creationId xmlns:a16="http://schemas.microsoft.com/office/drawing/2014/main" id="{7E312433-E3A7-FAAD-B656-E9506F48DC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2" name="Text">
              <a:extLst>
                <a:ext uri="{FF2B5EF4-FFF2-40B4-BE49-F238E27FC236}">
                  <a16:creationId xmlns:a16="http://schemas.microsoft.com/office/drawing/2014/main" id="{783BD759-ADE8-9D39-C33C-28A7FB066E6E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5" name="Option">
            <a:extLst>
              <a:ext uri="{FF2B5EF4-FFF2-40B4-BE49-F238E27FC236}">
                <a16:creationId xmlns:a16="http://schemas.microsoft.com/office/drawing/2014/main" id="{46ACC944-95EA-08DB-4D95-43E623DF0E1F}"/>
              </a:ext>
            </a:extLst>
          </p:cNvPr>
          <p:cNvGrpSpPr/>
          <p:nvPr/>
        </p:nvGrpSpPr>
        <p:grpSpPr>
          <a:xfrm>
            <a:off x="3758701" y="4248643"/>
            <a:ext cx="463007" cy="127000"/>
            <a:chOff x="1068388" y="1876425"/>
            <a:chExt cx="463007" cy="127000"/>
          </a:xfrm>
        </p:grpSpPr>
        <p:grpSp>
          <p:nvGrpSpPr>
            <p:cNvPr id="226" name="Option">
              <a:extLst>
                <a:ext uri="{FF2B5EF4-FFF2-40B4-BE49-F238E27FC236}">
                  <a16:creationId xmlns:a16="http://schemas.microsoft.com/office/drawing/2014/main" id="{159B261C-1284-941E-E26A-CC7F3519BFB0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28" name="Circle">
                <a:extLst>
                  <a:ext uri="{FF2B5EF4-FFF2-40B4-BE49-F238E27FC236}">
                    <a16:creationId xmlns:a16="http://schemas.microsoft.com/office/drawing/2014/main" id="{5FB42F37-D086-2051-BAF0-010F3358B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9" name="Check">
                <a:extLst>
                  <a:ext uri="{FF2B5EF4-FFF2-40B4-BE49-F238E27FC236}">
                    <a16:creationId xmlns:a16="http://schemas.microsoft.com/office/drawing/2014/main" id="{076744FF-DD25-31FD-5424-9FB091FBEC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7" name="Text">
              <a:extLst>
                <a:ext uri="{FF2B5EF4-FFF2-40B4-BE49-F238E27FC236}">
                  <a16:creationId xmlns:a16="http://schemas.microsoft.com/office/drawing/2014/main" id="{3CAAC42F-3D5A-1178-4855-E9F4EFC24DDF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0" name="Option">
            <a:extLst>
              <a:ext uri="{FF2B5EF4-FFF2-40B4-BE49-F238E27FC236}">
                <a16:creationId xmlns:a16="http://schemas.microsoft.com/office/drawing/2014/main" id="{FEFD5DAD-3215-F713-27A7-38B6C14E8EF3}"/>
              </a:ext>
            </a:extLst>
          </p:cNvPr>
          <p:cNvGrpSpPr/>
          <p:nvPr/>
        </p:nvGrpSpPr>
        <p:grpSpPr>
          <a:xfrm>
            <a:off x="5162611" y="4254538"/>
            <a:ext cx="463007" cy="127000"/>
            <a:chOff x="1068388" y="1876425"/>
            <a:chExt cx="463007" cy="127000"/>
          </a:xfrm>
        </p:grpSpPr>
        <p:grpSp>
          <p:nvGrpSpPr>
            <p:cNvPr id="231" name="Option">
              <a:extLst>
                <a:ext uri="{FF2B5EF4-FFF2-40B4-BE49-F238E27FC236}">
                  <a16:creationId xmlns:a16="http://schemas.microsoft.com/office/drawing/2014/main" id="{52779A89-D690-6A7B-7613-380F5BC34D1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33" name="Circle">
                <a:extLst>
                  <a:ext uri="{FF2B5EF4-FFF2-40B4-BE49-F238E27FC236}">
                    <a16:creationId xmlns:a16="http://schemas.microsoft.com/office/drawing/2014/main" id="{9A0493ED-0C1D-B21F-22C9-6CED07FE7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4" name="Check">
                <a:extLst>
                  <a:ext uri="{FF2B5EF4-FFF2-40B4-BE49-F238E27FC236}">
                    <a16:creationId xmlns:a16="http://schemas.microsoft.com/office/drawing/2014/main" id="{EB8C77D6-2575-5551-FC07-1B31FC8550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32" name="Text">
              <a:extLst>
                <a:ext uri="{FF2B5EF4-FFF2-40B4-BE49-F238E27FC236}">
                  <a16:creationId xmlns:a16="http://schemas.microsoft.com/office/drawing/2014/main" id="{9ABB0ACA-E2C4-6EB7-FCB5-008BF6665D42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5" name="Option">
            <a:extLst>
              <a:ext uri="{FF2B5EF4-FFF2-40B4-BE49-F238E27FC236}">
                <a16:creationId xmlns:a16="http://schemas.microsoft.com/office/drawing/2014/main" id="{FA204629-5BD8-7A14-A5B2-15584B08E71B}"/>
              </a:ext>
            </a:extLst>
          </p:cNvPr>
          <p:cNvGrpSpPr/>
          <p:nvPr/>
        </p:nvGrpSpPr>
        <p:grpSpPr>
          <a:xfrm>
            <a:off x="5745664" y="4247345"/>
            <a:ext cx="552776" cy="127000"/>
            <a:chOff x="1068388" y="1876425"/>
            <a:chExt cx="552776" cy="127000"/>
          </a:xfrm>
        </p:grpSpPr>
        <p:grpSp>
          <p:nvGrpSpPr>
            <p:cNvPr id="236" name="Option">
              <a:extLst>
                <a:ext uri="{FF2B5EF4-FFF2-40B4-BE49-F238E27FC236}">
                  <a16:creationId xmlns:a16="http://schemas.microsoft.com/office/drawing/2014/main" id="{A0D54D2C-18EC-747E-C806-1E18D1B7D6F1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38" name="Circle">
                <a:extLst>
                  <a:ext uri="{FF2B5EF4-FFF2-40B4-BE49-F238E27FC236}">
                    <a16:creationId xmlns:a16="http://schemas.microsoft.com/office/drawing/2014/main" id="{50F79373-4C38-9788-0E15-91C735E3F8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9" name="Check" hidden="1">
                <a:extLst>
                  <a:ext uri="{FF2B5EF4-FFF2-40B4-BE49-F238E27FC236}">
                    <a16:creationId xmlns:a16="http://schemas.microsoft.com/office/drawing/2014/main" id="{C527FAB9-1515-9153-143A-59995BB9E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37" name="Text">
              <a:extLst>
                <a:ext uri="{FF2B5EF4-FFF2-40B4-BE49-F238E27FC236}">
                  <a16:creationId xmlns:a16="http://schemas.microsoft.com/office/drawing/2014/main" id="{40F8FAAF-2D7D-767D-0510-C8D844EFCCF6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0" name="Option">
            <a:extLst>
              <a:ext uri="{FF2B5EF4-FFF2-40B4-BE49-F238E27FC236}">
                <a16:creationId xmlns:a16="http://schemas.microsoft.com/office/drawing/2014/main" id="{378FBEA1-4C90-21DC-5A1C-A7C1FD5436D8}"/>
              </a:ext>
            </a:extLst>
          </p:cNvPr>
          <p:cNvGrpSpPr/>
          <p:nvPr/>
        </p:nvGrpSpPr>
        <p:grpSpPr>
          <a:xfrm>
            <a:off x="6433993" y="4251000"/>
            <a:ext cx="463007" cy="127000"/>
            <a:chOff x="1068388" y="1876425"/>
            <a:chExt cx="463007" cy="127000"/>
          </a:xfrm>
        </p:grpSpPr>
        <p:grpSp>
          <p:nvGrpSpPr>
            <p:cNvPr id="241" name="Option">
              <a:extLst>
                <a:ext uri="{FF2B5EF4-FFF2-40B4-BE49-F238E27FC236}">
                  <a16:creationId xmlns:a16="http://schemas.microsoft.com/office/drawing/2014/main" id="{F0ACD8EF-F952-4813-E413-72AD401769FF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43" name="Circle">
                <a:extLst>
                  <a:ext uri="{FF2B5EF4-FFF2-40B4-BE49-F238E27FC236}">
                    <a16:creationId xmlns:a16="http://schemas.microsoft.com/office/drawing/2014/main" id="{1B21A991-FAA4-11C8-3FAB-90322B58F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4" name="Check" hidden="1">
                <a:extLst>
                  <a:ext uri="{FF2B5EF4-FFF2-40B4-BE49-F238E27FC236}">
                    <a16:creationId xmlns:a16="http://schemas.microsoft.com/office/drawing/2014/main" id="{3B698322-08B1-4B8D-AC7E-1EDDDF2B28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42" name="Text">
              <a:extLst>
                <a:ext uri="{FF2B5EF4-FFF2-40B4-BE49-F238E27FC236}">
                  <a16:creationId xmlns:a16="http://schemas.microsoft.com/office/drawing/2014/main" id="{152B12B0-ABE5-DE63-834F-C7736E691D38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5" name="Option">
            <a:extLst>
              <a:ext uri="{FF2B5EF4-FFF2-40B4-BE49-F238E27FC236}">
                <a16:creationId xmlns:a16="http://schemas.microsoft.com/office/drawing/2014/main" id="{19801B3F-676D-BFF6-6F31-C567F5E99415}"/>
              </a:ext>
            </a:extLst>
          </p:cNvPr>
          <p:cNvGrpSpPr/>
          <p:nvPr/>
        </p:nvGrpSpPr>
        <p:grpSpPr>
          <a:xfrm>
            <a:off x="7009144" y="4254536"/>
            <a:ext cx="677810" cy="127000"/>
            <a:chOff x="1068388" y="1876425"/>
            <a:chExt cx="677810" cy="127000"/>
          </a:xfrm>
        </p:grpSpPr>
        <p:grpSp>
          <p:nvGrpSpPr>
            <p:cNvPr id="246" name="Option">
              <a:extLst>
                <a:ext uri="{FF2B5EF4-FFF2-40B4-BE49-F238E27FC236}">
                  <a16:creationId xmlns:a16="http://schemas.microsoft.com/office/drawing/2014/main" id="{E70F4DA4-E6FC-3DBA-F1D2-91EA8B09C053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48" name="Circle">
                <a:extLst>
                  <a:ext uri="{FF2B5EF4-FFF2-40B4-BE49-F238E27FC236}">
                    <a16:creationId xmlns:a16="http://schemas.microsoft.com/office/drawing/2014/main" id="{C8DE4A82-3DB1-0CA3-9DD4-10D25C463E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9" name="Check" hidden="1">
                <a:extLst>
                  <a:ext uri="{FF2B5EF4-FFF2-40B4-BE49-F238E27FC236}">
                    <a16:creationId xmlns:a16="http://schemas.microsoft.com/office/drawing/2014/main" id="{7A910E9F-8BD8-2232-086B-0CF80AEB4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47" name="Text">
              <a:extLst>
                <a:ext uri="{FF2B5EF4-FFF2-40B4-BE49-F238E27FC236}">
                  <a16:creationId xmlns:a16="http://schemas.microsoft.com/office/drawing/2014/main" id="{0DA8B425-F3E5-62ED-2724-716DA4CB89AB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50" name="Option">
            <a:extLst>
              <a:ext uri="{FF2B5EF4-FFF2-40B4-BE49-F238E27FC236}">
                <a16:creationId xmlns:a16="http://schemas.microsoft.com/office/drawing/2014/main" id="{58825718-E883-009A-DF92-FE1B6B7F1EB7}"/>
              </a:ext>
            </a:extLst>
          </p:cNvPr>
          <p:cNvGrpSpPr/>
          <p:nvPr/>
        </p:nvGrpSpPr>
        <p:grpSpPr>
          <a:xfrm>
            <a:off x="7791501" y="4255494"/>
            <a:ext cx="552776" cy="127000"/>
            <a:chOff x="1068388" y="1876425"/>
            <a:chExt cx="552776" cy="127000"/>
          </a:xfrm>
        </p:grpSpPr>
        <p:grpSp>
          <p:nvGrpSpPr>
            <p:cNvPr id="251" name="Option">
              <a:extLst>
                <a:ext uri="{FF2B5EF4-FFF2-40B4-BE49-F238E27FC236}">
                  <a16:creationId xmlns:a16="http://schemas.microsoft.com/office/drawing/2014/main" id="{08ADFC12-F47D-16A0-FE73-5A9A2449EA5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53" name="Circle">
                <a:extLst>
                  <a:ext uri="{FF2B5EF4-FFF2-40B4-BE49-F238E27FC236}">
                    <a16:creationId xmlns:a16="http://schemas.microsoft.com/office/drawing/2014/main" id="{D11FB0E0-5934-BECD-8453-B3E1E97F7B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54" name="Check" hidden="1">
                <a:extLst>
                  <a:ext uri="{FF2B5EF4-FFF2-40B4-BE49-F238E27FC236}">
                    <a16:creationId xmlns:a16="http://schemas.microsoft.com/office/drawing/2014/main" id="{487DF0BB-155A-4514-EC39-EA67C8BBA3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52" name="Text">
              <a:extLst>
                <a:ext uri="{FF2B5EF4-FFF2-40B4-BE49-F238E27FC236}">
                  <a16:creationId xmlns:a16="http://schemas.microsoft.com/office/drawing/2014/main" id="{40CC113A-0D97-F539-D623-76F1CB55A7E9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55" name="Option">
            <a:extLst>
              <a:ext uri="{FF2B5EF4-FFF2-40B4-BE49-F238E27FC236}">
                <a16:creationId xmlns:a16="http://schemas.microsoft.com/office/drawing/2014/main" id="{652966C7-794E-CBA1-FD65-E27AABE5553C}"/>
              </a:ext>
            </a:extLst>
          </p:cNvPr>
          <p:cNvGrpSpPr/>
          <p:nvPr/>
        </p:nvGrpSpPr>
        <p:grpSpPr>
          <a:xfrm>
            <a:off x="8502205" y="4254534"/>
            <a:ext cx="552776" cy="127000"/>
            <a:chOff x="1068388" y="1876425"/>
            <a:chExt cx="552776" cy="127000"/>
          </a:xfrm>
        </p:grpSpPr>
        <p:grpSp>
          <p:nvGrpSpPr>
            <p:cNvPr id="256" name="Option">
              <a:extLst>
                <a:ext uri="{FF2B5EF4-FFF2-40B4-BE49-F238E27FC236}">
                  <a16:creationId xmlns:a16="http://schemas.microsoft.com/office/drawing/2014/main" id="{FFB93370-6B53-F05A-1E35-2D0BA34F7906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58" name="Circle">
                <a:extLst>
                  <a:ext uri="{FF2B5EF4-FFF2-40B4-BE49-F238E27FC236}">
                    <a16:creationId xmlns:a16="http://schemas.microsoft.com/office/drawing/2014/main" id="{56919582-B533-6F68-50F3-182673B5CB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59" name="Check" hidden="1">
                <a:extLst>
                  <a:ext uri="{FF2B5EF4-FFF2-40B4-BE49-F238E27FC236}">
                    <a16:creationId xmlns:a16="http://schemas.microsoft.com/office/drawing/2014/main" id="{659E4867-74F8-8766-00B7-0BA4691191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57" name="Text">
              <a:extLst>
                <a:ext uri="{FF2B5EF4-FFF2-40B4-BE49-F238E27FC236}">
                  <a16:creationId xmlns:a16="http://schemas.microsoft.com/office/drawing/2014/main" id="{97745057-3326-7D71-DC5E-1EE30C9EB5C6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60" name="Option">
            <a:extLst>
              <a:ext uri="{FF2B5EF4-FFF2-40B4-BE49-F238E27FC236}">
                <a16:creationId xmlns:a16="http://schemas.microsoft.com/office/drawing/2014/main" id="{4183AA00-6C01-2F86-55A8-0884C9FBA151}"/>
              </a:ext>
            </a:extLst>
          </p:cNvPr>
          <p:cNvGrpSpPr/>
          <p:nvPr/>
        </p:nvGrpSpPr>
        <p:grpSpPr>
          <a:xfrm>
            <a:off x="4299306" y="4542702"/>
            <a:ext cx="552776" cy="127000"/>
            <a:chOff x="1068388" y="1876425"/>
            <a:chExt cx="552776" cy="127000"/>
          </a:xfrm>
        </p:grpSpPr>
        <p:grpSp>
          <p:nvGrpSpPr>
            <p:cNvPr id="261" name="Option">
              <a:extLst>
                <a:ext uri="{FF2B5EF4-FFF2-40B4-BE49-F238E27FC236}">
                  <a16:creationId xmlns:a16="http://schemas.microsoft.com/office/drawing/2014/main" id="{72ADDE19-96DD-D25F-221A-3F6D9C05B42E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63" name="Circle">
                <a:extLst>
                  <a:ext uri="{FF2B5EF4-FFF2-40B4-BE49-F238E27FC236}">
                    <a16:creationId xmlns:a16="http://schemas.microsoft.com/office/drawing/2014/main" id="{93994B46-A8D8-4DCB-2366-1547D61D4D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64" name="Check" hidden="1">
                <a:extLst>
                  <a:ext uri="{FF2B5EF4-FFF2-40B4-BE49-F238E27FC236}">
                    <a16:creationId xmlns:a16="http://schemas.microsoft.com/office/drawing/2014/main" id="{D154BB76-547F-16AB-6368-CA3C899453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62" name="Text">
              <a:extLst>
                <a:ext uri="{FF2B5EF4-FFF2-40B4-BE49-F238E27FC236}">
                  <a16:creationId xmlns:a16="http://schemas.microsoft.com/office/drawing/2014/main" id="{4550206F-F2E8-7951-B83B-925D34ADB575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65" name="Option">
            <a:extLst>
              <a:ext uri="{FF2B5EF4-FFF2-40B4-BE49-F238E27FC236}">
                <a16:creationId xmlns:a16="http://schemas.microsoft.com/office/drawing/2014/main" id="{491A30C8-12D9-A446-28F0-DE89B97673AE}"/>
              </a:ext>
            </a:extLst>
          </p:cNvPr>
          <p:cNvGrpSpPr/>
          <p:nvPr/>
        </p:nvGrpSpPr>
        <p:grpSpPr>
          <a:xfrm>
            <a:off x="3758701" y="4541530"/>
            <a:ext cx="463007" cy="127000"/>
            <a:chOff x="1068388" y="1876425"/>
            <a:chExt cx="463007" cy="127000"/>
          </a:xfrm>
        </p:grpSpPr>
        <p:grpSp>
          <p:nvGrpSpPr>
            <p:cNvPr id="266" name="Option">
              <a:extLst>
                <a:ext uri="{FF2B5EF4-FFF2-40B4-BE49-F238E27FC236}">
                  <a16:creationId xmlns:a16="http://schemas.microsoft.com/office/drawing/2014/main" id="{A6324FF5-0BF5-C335-F852-E0F73F32C061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68" name="Circle">
                <a:extLst>
                  <a:ext uri="{FF2B5EF4-FFF2-40B4-BE49-F238E27FC236}">
                    <a16:creationId xmlns:a16="http://schemas.microsoft.com/office/drawing/2014/main" id="{DDC02AA5-F81C-38D2-CB43-C462313360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69" name="Check">
                <a:extLst>
                  <a:ext uri="{FF2B5EF4-FFF2-40B4-BE49-F238E27FC236}">
                    <a16:creationId xmlns:a16="http://schemas.microsoft.com/office/drawing/2014/main" id="{54B58782-FB30-06AF-EBC2-C826802775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67" name="Text">
              <a:extLst>
                <a:ext uri="{FF2B5EF4-FFF2-40B4-BE49-F238E27FC236}">
                  <a16:creationId xmlns:a16="http://schemas.microsoft.com/office/drawing/2014/main" id="{DE56240B-FBC4-1516-22ED-9774F60281D6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0" name="Option">
            <a:extLst>
              <a:ext uri="{FF2B5EF4-FFF2-40B4-BE49-F238E27FC236}">
                <a16:creationId xmlns:a16="http://schemas.microsoft.com/office/drawing/2014/main" id="{12BDE478-F9EE-A714-7ACF-DBB68667618C}"/>
              </a:ext>
            </a:extLst>
          </p:cNvPr>
          <p:cNvGrpSpPr/>
          <p:nvPr/>
        </p:nvGrpSpPr>
        <p:grpSpPr>
          <a:xfrm>
            <a:off x="5162611" y="4547425"/>
            <a:ext cx="463007" cy="127000"/>
            <a:chOff x="1068388" y="1876425"/>
            <a:chExt cx="463007" cy="127000"/>
          </a:xfrm>
        </p:grpSpPr>
        <p:grpSp>
          <p:nvGrpSpPr>
            <p:cNvPr id="271" name="Option">
              <a:extLst>
                <a:ext uri="{FF2B5EF4-FFF2-40B4-BE49-F238E27FC236}">
                  <a16:creationId xmlns:a16="http://schemas.microsoft.com/office/drawing/2014/main" id="{4E897B59-3507-8130-EB0B-15C3E18FFE8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73" name="Circle">
                <a:extLst>
                  <a:ext uri="{FF2B5EF4-FFF2-40B4-BE49-F238E27FC236}">
                    <a16:creationId xmlns:a16="http://schemas.microsoft.com/office/drawing/2014/main" id="{7FAB55D8-7327-D3FC-6C54-6A543E5A70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74" name="Check">
                <a:extLst>
                  <a:ext uri="{FF2B5EF4-FFF2-40B4-BE49-F238E27FC236}">
                    <a16:creationId xmlns:a16="http://schemas.microsoft.com/office/drawing/2014/main" id="{D3588BFD-CDFC-6C44-73EE-CBD8DDC192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72" name="Text">
              <a:extLst>
                <a:ext uri="{FF2B5EF4-FFF2-40B4-BE49-F238E27FC236}">
                  <a16:creationId xmlns:a16="http://schemas.microsoft.com/office/drawing/2014/main" id="{BDD63241-8126-DDFB-F560-C79E5F410EB1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5" name="Option">
            <a:extLst>
              <a:ext uri="{FF2B5EF4-FFF2-40B4-BE49-F238E27FC236}">
                <a16:creationId xmlns:a16="http://schemas.microsoft.com/office/drawing/2014/main" id="{141F6DF3-82F1-1425-5352-004DC3E0D552}"/>
              </a:ext>
            </a:extLst>
          </p:cNvPr>
          <p:cNvGrpSpPr/>
          <p:nvPr/>
        </p:nvGrpSpPr>
        <p:grpSpPr>
          <a:xfrm>
            <a:off x="5745664" y="4540232"/>
            <a:ext cx="552776" cy="127000"/>
            <a:chOff x="1068388" y="1876425"/>
            <a:chExt cx="552776" cy="127000"/>
          </a:xfrm>
        </p:grpSpPr>
        <p:grpSp>
          <p:nvGrpSpPr>
            <p:cNvPr id="276" name="Option">
              <a:extLst>
                <a:ext uri="{FF2B5EF4-FFF2-40B4-BE49-F238E27FC236}">
                  <a16:creationId xmlns:a16="http://schemas.microsoft.com/office/drawing/2014/main" id="{6D067F5B-B487-E793-0F88-29B8657B990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78" name="Circle">
                <a:extLst>
                  <a:ext uri="{FF2B5EF4-FFF2-40B4-BE49-F238E27FC236}">
                    <a16:creationId xmlns:a16="http://schemas.microsoft.com/office/drawing/2014/main" id="{3781FE91-3193-4631-401C-BE0C17D774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79" name="Check" hidden="1">
                <a:extLst>
                  <a:ext uri="{FF2B5EF4-FFF2-40B4-BE49-F238E27FC236}">
                    <a16:creationId xmlns:a16="http://schemas.microsoft.com/office/drawing/2014/main" id="{8A807E29-C962-794C-95B8-160DEE5CF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77" name="Text">
              <a:extLst>
                <a:ext uri="{FF2B5EF4-FFF2-40B4-BE49-F238E27FC236}">
                  <a16:creationId xmlns:a16="http://schemas.microsoft.com/office/drawing/2014/main" id="{A37D6272-EDC5-E5F4-69DA-C80ED662F744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0" name="Option">
            <a:extLst>
              <a:ext uri="{FF2B5EF4-FFF2-40B4-BE49-F238E27FC236}">
                <a16:creationId xmlns:a16="http://schemas.microsoft.com/office/drawing/2014/main" id="{32CFACD9-9A29-EB85-82C3-4969B8B93EFA}"/>
              </a:ext>
            </a:extLst>
          </p:cNvPr>
          <p:cNvGrpSpPr/>
          <p:nvPr/>
        </p:nvGrpSpPr>
        <p:grpSpPr>
          <a:xfrm>
            <a:off x="6433993" y="4543887"/>
            <a:ext cx="463007" cy="127000"/>
            <a:chOff x="1068388" y="1876425"/>
            <a:chExt cx="463007" cy="127000"/>
          </a:xfrm>
        </p:grpSpPr>
        <p:grpSp>
          <p:nvGrpSpPr>
            <p:cNvPr id="281" name="Option">
              <a:extLst>
                <a:ext uri="{FF2B5EF4-FFF2-40B4-BE49-F238E27FC236}">
                  <a16:creationId xmlns:a16="http://schemas.microsoft.com/office/drawing/2014/main" id="{044157A3-70CA-667D-AB37-F13522E7446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83" name="Circle">
                <a:extLst>
                  <a:ext uri="{FF2B5EF4-FFF2-40B4-BE49-F238E27FC236}">
                    <a16:creationId xmlns:a16="http://schemas.microsoft.com/office/drawing/2014/main" id="{57D4468A-098C-8DD3-9D41-0EACF54D58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84" name="Check" hidden="1">
                <a:extLst>
                  <a:ext uri="{FF2B5EF4-FFF2-40B4-BE49-F238E27FC236}">
                    <a16:creationId xmlns:a16="http://schemas.microsoft.com/office/drawing/2014/main" id="{799C48DE-EE7F-54C4-9464-7E7928FBF9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82" name="Text">
              <a:extLst>
                <a:ext uri="{FF2B5EF4-FFF2-40B4-BE49-F238E27FC236}">
                  <a16:creationId xmlns:a16="http://schemas.microsoft.com/office/drawing/2014/main" id="{B8BBAA45-2079-E37A-437A-88988367D6D7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5" name="Option">
            <a:extLst>
              <a:ext uri="{FF2B5EF4-FFF2-40B4-BE49-F238E27FC236}">
                <a16:creationId xmlns:a16="http://schemas.microsoft.com/office/drawing/2014/main" id="{256C54E5-348D-E378-C1C0-8060E2C9B06E}"/>
              </a:ext>
            </a:extLst>
          </p:cNvPr>
          <p:cNvGrpSpPr/>
          <p:nvPr/>
        </p:nvGrpSpPr>
        <p:grpSpPr>
          <a:xfrm>
            <a:off x="7009144" y="4547423"/>
            <a:ext cx="677810" cy="127000"/>
            <a:chOff x="1068388" y="1876425"/>
            <a:chExt cx="677810" cy="127000"/>
          </a:xfrm>
        </p:grpSpPr>
        <p:grpSp>
          <p:nvGrpSpPr>
            <p:cNvPr id="286" name="Option">
              <a:extLst>
                <a:ext uri="{FF2B5EF4-FFF2-40B4-BE49-F238E27FC236}">
                  <a16:creationId xmlns:a16="http://schemas.microsoft.com/office/drawing/2014/main" id="{1AC0EA42-F53F-30F5-C325-714CDB21278A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88" name="Circle">
                <a:extLst>
                  <a:ext uri="{FF2B5EF4-FFF2-40B4-BE49-F238E27FC236}">
                    <a16:creationId xmlns:a16="http://schemas.microsoft.com/office/drawing/2014/main" id="{9FEE797A-64E6-3F40-38D2-44F8099FB0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89" name="Check" hidden="1">
                <a:extLst>
                  <a:ext uri="{FF2B5EF4-FFF2-40B4-BE49-F238E27FC236}">
                    <a16:creationId xmlns:a16="http://schemas.microsoft.com/office/drawing/2014/main" id="{D64C62D4-AAD1-4948-359D-199E17F1E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87" name="Text">
              <a:extLst>
                <a:ext uri="{FF2B5EF4-FFF2-40B4-BE49-F238E27FC236}">
                  <a16:creationId xmlns:a16="http://schemas.microsoft.com/office/drawing/2014/main" id="{C2404014-29B8-54F3-374F-3E8AD233FF8E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90" name="Option">
            <a:extLst>
              <a:ext uri="{FF2B5EF4-FFF2-40B4-BE49-F238E27FC236}">
                <a16:creationId xmlns:a16="http://schemas.microsoft.com/office/drawing/2014/main" id="{8A4E3B8B-5FA7-0446-BA65-A414843BF0DD}"/>
              </a:ext>
            </a:extLst>
          </p:cNvPr>
          <p:cNvGrpSpPr/>
          <p:nvPr/>
        </p:nvGrpSpPr>
        <p:grpSpPr>
          <a:xfrm>
            <a:off x="7791501" y="4548381"/>
            <a:ext cx="552776" cy="127000"/>
            <a:chOff x="1068388" y="1876425"/>
            <a:chExt cx="552776" cy="127000"/>
          </a:xfrm>
        </p:grpSpPr>
        <p:grpSp>
          <p:nvGrpSpPr>
            <p:cNvPr id="291" name="Option">
              <a:extLst>
                <a:ext uri="{FF2B5EF4-FFF2-40B4-BE49-F238E27FC236}">
                  <a16:creationId xmlns:a16="http://schemas.microsoft.com/office/drawing/2014/main" id="{D042458A-E7CD-5381-9DFE-D92E475CD05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93" name="Circle">
                <a:extLst>
                  <a:ext uri="{FF2B5EF4-FFF2-40B4-BE49-F238E27FC236}">
                    <a16:creationId xmlns:a16="http://schemas.microsoft.com/office/drawing/2014/main" id="{8394FEC0-4B8F-2B04-4FFE-DCD2113367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94" name="Check" hidden="1">
                <a:extLst>
                  <a:ext uri="{FF2B5EF4-FFF2-40B4-BE49-F238E27FC236}">
                    <a16:creationId xmlns:a16="http://schemas.microsoft.com/office/drawing/2014/main" id="{202FDD6F-4EBD-FC2C-2669-5C1A4DB419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92" name="Text">
              <a:extLst>
                <a:ext uri="{FF2B5EF4-FFF2-40B4-BE49-F238E27FC236}">
                  <a16:creationId xmlns:a16="http://schemas.microsoft.com/office/drawing/2014/main" id="{3DD04005-8AFB-A6DD-BC9A-A92614F797EA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95" name="Option">
            <a:extLst>
              <a:ext uri="{FF2B5EF4-FFF2-40B4-BE49-F238E27FC236}">
                <a16:creationId xmlns:a16="http://schemas.microsoft.com/office/drawing/2014/main" id="{1294C235-82A6-D074-5691-37C2FA1BDB29}"/>
              </a:ext>
            </a:extLst>
          </p:cNvPr>
          <p:cNvGrpSpPr/>
          <p:nvPr/>
        </p:nvGrpSpPr>
        <p:grpSpPr>
          <a:xfrm>
            <a:off x="8502205" y="4547421"/>
            <a:ext cx="552776" cy="127000"/>
            <a:chOff x="1068388" y="1876425"/>
            <a:chExt cx="552776" cy="127000"/>
          </a:xfrm>
        </p:grpSpPr>
        <p:grpSp>
          <p:nvGrpSpPr>
            <p:cNvPr id="296" name="Option">
              <a:extLst>
                <a:ext uri="{FF2B5EF4-FFF2-40B4-BE49-F238E27FC236}">
                  <a16:creationId xmlns:a16="http://schemas.microsoft.com/office/drawing/2014/main" id="{1B651FE9-957B-BC29-3645-3AD820B21B6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98" name="Circle">
                <a:extLst>
                  <a:ext uri="{FF2B5EF4-FFF2-40B4-BE49-F238E27FC236}">
                    <a16:creationId xmlns:a16="http://schemas.microsoft.com/office/drawing/2014/main" id="{2BB0F079-379D-978F-7C3E-8FDE557C20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99" name="Check" hidden="1">
                <a:extLst>
                  <a:ext uri="{FF2B5EF4-FFF2-40B4-BE49-F238E27FC236}">
                    <a16:creationId xmlns:a16="http://schemas.microsoft.com/office/drawing/2014/main" id="{61353E35-A9F3-53DE-DE55-B9CF4FD149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97" name="Text">
              <a:extLst>
                <a:ext uri="{FF2B5EF4-FFF2-40B4-BE49-F238E27FC236}">
                  <a16:creationId xmlns:a16="http://schemas.microsoft.com/office/drawing/2014/main" id="{F04463F6-6D1B-9B60-B6EA-A05666D85900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00" name="Option">
            <a:extLst>
              <a:ext uri="{FF2B5EF4-FFF2-40B4-BE49-F238E27FC236}">
                <a16:creationId xmlns:a16="http://schemas.microsoft.com/office/drawing/2014/main" id="{7FCBB305-2DFD-7D9F-B681-B9CDA3769B11}"/>
              </a:ext>
            </a:extLst>
          </p:cNvPr>
          <p:cNvGrpSpPr/>
          <p:nvPr/>
        </p:nvGrpSpPr>
        <p:grpSpPr>
          <a:xfrm>
            <a:off x="4299306" y="4800118"/>
            <a:ext cx="552776" cy="127000"/>
            <a:chOff x="1068388" y="1876425"/>
            <a:chExt cx="552776" cy="127000"/>
          </a:xfrm>
        </p:grpSpPr>
        <p:grpSp>
          <p:nvGrpSpPr>
            <p:cNvPr id="301" name="Option">
              <a:extLst>
                <a:ext uri="{FF2B5EF4-FFF2-40B4-BE49-F238E27FC236}">
                  <a16:creationId xmlns:a16="http://schemas.microsoft.com/office/drawing/2014/main" id="{5225ABED-8B1D-1B42-D80B-F238F32BD5D5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03" name="Circle">
                <a:extLst>
                  <a:ext uri="{FF2B5EF4-FFF2-40B4-BE49-F238E27FC236}">
                    <a16:creationId xmlns:a16="http://schemas.microsoft.com/office/drawing/2014/main" id="{AA430DC1-D73A-9F45-2A91-B46C05FAED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4" name="Check" hidden="1">
                <a:extLst>
                  <a:ext uri="{FF2B5EF4-FFF2-40B4-BE49-F238E27FC236}">
                    <a16:creationId xmlns:a16="http://schemas.microsoft.com/office/drawing/2014/main" id="{94FCD0AB-1E77-13FF-4721-F6F20E9C19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2" name="Text">
              <a:extLst>
                <a:ext uri="{FF2B5EF4-FFF2-40B4-BE49-F238E27FC236}">
                  <a16:creationId xmlns:a16="http://schemas.microsoft.com/office/drawing/2014/main" id="{B8309BB8-D935-9C70-F9C4-DE518DA03E7D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05" name="Option">
            <a:extLst>
              <a:ext uri="{FF2B5EF4-FFF2-40B4-BE49-F238E27FC236}">
                <a16:creationId xmlns:a16="http://schemas.microsoft.com/office/drawing/2014/main" id="{4174FCFE-2A49-9447-EB44-5BEE14542BA4}"/>
              </a:ext>
            </a:extLst>
          </p:cNvPr>
          <p:cNvGrpSpPr/>
          <p:nvPr/>
        </p:nvGrpSpPr>
        <p:grpSpPr>
          <a:xfrm>
            <a:off x="3758701" y="4798946"/>
            <a:ext cx="463007" cy="127000"/>
            <a:chOff x="1068388" y="1876425"/>
            <a:chExt cx="463007" cy="127000"/>
          </a:xfrm>
        </p:grpSpPr>
        <p:grpSp>
          <p:nvGrpSpPr>
            <p:cNvPr id="306" name="Option">
              <a:extLst>
                <a:ext uri="{FF2B5EF4-FFF2-40B4-BE49-F238E27FC236}">
                  <a16:creationId xmlns:a16="http://schemas.microsoft.com/office/drawing/2014/main" id="{987F9248-D6C4-AA03-6591-C51030932805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08" name="Circle">
                <a:extLst>
                  <a:ext uri="{FF2B5EF4-FFF2-40B4-BE49-F238E27FC236}">
                    <a16:creationId xmlns:a16="http://schemas.microsoft.com/office/drawing/2014/main" id="{3FAA44EC-D5BA-9413-DBBC-034DDD6AFC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9" name="Check">
                <a:extLst>
                  <a:ext uri="{FF2B5EF4-FFF2-40B4-BE49-F238E27FC236}">
                    <a16:creationId xmlns:a16="http://schemas.microsoft.com/office/drawing/2014/main" id="{327F42D5-8244-887A-23BE-864D7CE147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7" name="Text">
              <a:extLst>
                <a:ext uri="{FF2B5EF4-FFF2-40B4-BE49-F238E27FC236}">
                  <a16:creationId xmlns:a16="http://schemas.microsoft.com/office/drawing/2014/main" id="{90ED3FE5-E76D-60F5-F2E7-D5018EB75BE0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10" name="Option">
            <a:extLst>
              <a:ext uri="{FF2B5EF4-FFF2-40B4-BE49-F238E27FC236}">
                <a16:creationId xmlns:a16="http://schemas.microsoft.com/office/drawing/2014/main" id="{70A4404D-7B26-D9F5-5692-22A32C9CB312}"/>
              </a:ext>
            </a:extLst>
          </p:cNvPr>
          <p:cNvGrpSpPr/>
          <p:nvPr/>
        </p:nvGrpSpPr>
        <p:grpSpPr>
          <a:xfrm>
            <a:off x="5162611" y="4804841"/>
            <a:ext cx="463007" cy="127000"/>
            <a:chOff x="1068388" y="1876425"/>
            <a:chExt cx="463007" cy="127000"/>
          </a:xfrm>
        </p:grpSpPr>
        <p:grpSp>
          <p:nvGrpSpPr>
            <p:cNvPr id="311" name="Option">
              <a:extLst>
                <a:ext uri="{FF2B5EF4-FFF2-40B4-BE49-F238E27FC236}">
                  <a16:creationId xmlns:a16="http://schemas.microsoft.com/office/drawing/2014/main" id="{3B23E366-4D0E-7661-B0F3-4C1010F48AD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13" name="Circle">
                <a:extLst>
                  <a:ext uri="{FF2B5EF4-FFF2-40B4-BE49-F238E27FC236}">
                    <a16:creationId xmlns:a16="http://schemas.microsoft.com/office/drawing/2014/main" id="{C3F20EFF-1AFA-152B-C652-4877C566DF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14" name="Check">
                <a:extLst>
                  <a:ext uri="{FF2B5EF4-FFF2-40B4-BE49-F238E27FC236}">
                    <a16:creationId xmlns:a16="http://schemas.microsoft.com/office/drawing/2014/main" id="{08873C2F-6C4E-719E-C41E-D3DD9842FA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12" name="Text">
              <a:extLst>
                <a:ext uri="{FF2B5EF4-FFF2-40B4-BE49-F238E27FC236}">
                  <a16:creationId xmlns:a16="http://schemas.microsoft.com/office/drawing/2014/main" id="{913CA79C-76C1-E523-7BB4-7CDB713FC677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15" name="Option">
            <a:extLst>
              <a:ext uri="{FF2B5EF4-FFF2-40B4-BE49-F238E27FC236}">
                <a16:creationId xmlns:a16="http://schemas.microsoft.com/office/drawing/2014/main" id="{B45628EC-AAD1-C792-337E-21138D6D2B7C}"/>
              </a:ext>
            </a:extLst>
          </p:cNvPr>
          <p:cNvGrpSpPr/>
          <p:nvPr/>
        </p:nvGrpSpPr>
        <p:grpSpPr>
          <a:xfrm>
            <a:off x="5745664" y="4797648"/>
            <a:ext cx="552776" cy="127000"/>
            <a:chOff x="1068388" y="1876425"/>
            <a:chExt cx="552776" cy="127000"/>
          </a:xfrm>
        </p:grpSpPr>
        <p:grpSp>
          <p:nvGrpSpPr>
            <p:cNvPr id="316" name="Option">
              <a:extLst>
                <a:ext uri="{FF2B5EF4-FFF2-40B4-BE49-F238E27FC236}">
                  <a16:creationId xmlns:a16="http://schemas.microsoft.com/office/drawing/2014/main" id="{800A566D-9757-C873-42F7-1420BF1A320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18" name="Circle">
                <a:extLst>
                  <a:ext uri="{FF2B5EF4-FFF2-40B4-BE49-F238E27FC236}">
                    <a16:creationId xmlns:a16="http://schemas.microsoft.com/office/drawing/2014/main" id="{01A47AFE-9F22-9037-D7E9-8ED86C5B41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19" name="Check" hidden="1">
                <a:extLst>
                  <a:ext uri="{FF2B5EF4-FFF2-40B4-BE49-F238E27FC236}">
                    <a16:creationId xmlns:a16="http://schemas.microsoft.com/office/drawing/2014/main" id="{54DB35FA-ACF9-1B95-C425-BA58CA5CCE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17" name="Text">
              <a:extLst>
                <a:ext uri="{FF2B5EF4-FFF2-40B4-BE49-F238E27FC236}">
                  <a16:creationId xmlns:a16="http://schemas.microsoft.com/office/drawing/2014/main" id="{8345A93B-E8BD-E19F-C393-2D7006E4FBF7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20" name="Option">
            <a:extLst>
              <a:ext uri="{FF2B5EF4-FFF2-40B4-BE49-F238E27FC236}">
                <a16:creationId xmlns:a16="http://schemas.microsoft.com/office/drawing/2014/main" id="{0D2183AD-62B4-BE04-BFD5-76C2E36F3EE3}"/>
              </a:ext>
            </a:extLst>
          </p:cNvPr>
          <p:cNvGrpSpPr/>
          <p:nvPr/>
        </p:nvGrpSpPr>
        <p:grpSpPr>
          <a:xfrm>
            <a:off x="6433993" y="4801303"/>
            <a:ext cx="463007" cy="127000"/>
            <a:chOff x="1068388" y="1876425"/>
            <a:chExt cx="463007" cy="127000"/>
          </a:xfrm>
        </p:grpSpPr>
        <p:grpSp>
          <p:nvGrpSpPr>
            <p:cNvPr id="321" name="Option">
              <a:extLst>
                <a:ext uri="{FF2B5EF4-FFF2-40B4-BE49-F238E27FC236}">
                  <a16:creationId xmlns:a16="http://schemas.microsoft.com/office/drawing/2014/main" id="{2048329C-DB4C-9DDA-9440-FB2AAD6CE49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23" name="Circle">
                <a:extLst>
                  <a:ext uri="{FF2B5EF4-FFF2-40B4-BE49-F238E27FC236}">
                    <a16:creationId xmlns:a16="http://schemas.microsoft.com/office/drawing/2014/main" id="{92C1B34C-C4F3-C39F-AD77-A6E245D54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4" name="Check" hidden="1">
                <a:extLst>
                  <a:ext uri="{FF2B5EF4-FFF2-40B4-BE49-F238E27FC236}">
                    <a16:creationId xmlns:a16="http://schemas.microsoft.com/office/drawing/2014/main" id="{3A371D4F-417C-93C2-8585-89D901482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22" name="Text">
              <a:extLst>
                <a:ext uri="{FF2B5EF4-FFF2-40B4-BE49-F238E27FC236}">
                  <a16:creationId xmlns:a16="http://schemas.microsoft.com/office/drawing/2014/main" id="{0D281399-F8F9-04D7-4E1D-8A2378B5C10D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25" name="Option">
            <a:extLst>
              <a:ext uri="{FF2B5EF4-FFF2-40B4-BE49-F238E27FC236}">
                <a16:creationId xmlns:a16="http://schemas.microsoft.com/office/drawing/2014/main" id="{5104A0DB-8B11-20FF-7A7E-4974ABC1AA50}"/>
              </a:ext>
            </a:extLst>
          </p:cNvPr>
          <p:cNvGrpSpPr/>
          <p:nvPr/>
        </p:nvGrpSpPr>
        <p:grpSpPr>
          <a:xfrm>
            <a:off x="7009144" y="4804839"/>
            <a:ext cx="677810" cy="127000"/>
            <a:chOff x="1068388" y="1876425"/>
            <a:chExt cx="677810" cy="127000"/>
          </a:xfrm>
        </p:grpSpPr>
        <p:grpSp>
          <p:nvGrpSpPr>
            <p:cNvPr id="326" name="Option">
              <a:extLst>
                <a:ext uri="{FF2B5EF4-FFF2-40B4-BE49-F238E27FC236}">
                  <a16:creationId xmlns:a16="http://schemas.microsoft.com/office/drawing/2014/main" id="{392F2676-4DEF-7023-5756-9752EA41C963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28" name="Circle">
                <a:extLst>
                  <a:ext uri="{FF2B5EF4-FFF2-40B4-BE49-F238E27FC236}">
                    <a16:creationId xmlns:a16="http://schemas.microsoft.com/office/drawing/2014/main" id="{0708984D-C229-79FB-5387-741357150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9" name="Check" hidden="1">
                <a:extLst>
                  <a:ext uri="{FF2B5EF4-FFF2-40B4-BE49-F238E27FC236}">
                    <a16:creationId xmlns:a16="http://schemas.microsoft.com/office/drawing/2014/main" id="{F77AFE6A-3A32-BF85-D2FF-65E02128D7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27" name="Text">
              <a:extLst>
                <a:ext uri="{FF2B5EF4-FFF2-40B4-BE49-F238E27FC236}">
                  <a16:creationId xmlns:a16="http://schemas.microsoft.com/office/drawing/2014/main" id="{16F315BE-E94D-77FF-5380-F5C5304E671E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30" name="Option">
            <a:extLst>
              <a:ext uri="{FF2B5EF4-FFF2-40B4-BE49-F238E27FC236}">
                <a16:creationId xmlns:a16="http://schemas.microsoft.com/office/drawing/2014/main" id="{E9588BB3-6D09-298D-28C1-E1D3F5CEAD8D}"/>
              </a:ext>
            </a:extLst>
          </p:cNvPr>
          <p:cNvGrpSpPr/>
          <p:nvPr/>
        </p:nvGrpSpPr>
        <p:grpSpPr>
          <a:xfrm>
            <a:off x="7791501" y="4805797"/>
            <a:ext cx="552776" cy="127000"/>
            <a:chOff x="1068388" y="1876425"/>
            <a:chExt cx="552776" cy="127000"/>
          </a:xfrm>
        </p:grpSpPr>
        <p:grpSp>
          <p:nvGrpSpPr>
            <p:cNvPr id="331" name="Option">
              <a:extLst>
                <a:ext uri="{FF2B5EF4-FFF2-40B4-BE49-F238E27FC236}">
                  <a16:creationId xmlns:a16="http://schemas.microsoft.com/office/drawing/2014/main" id="{589F5AF4-E9A1-BEB9-3F85-28DB45331FD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33" name="Circle">
                <a:extLst>
                  <a:ext uri="{FF2B5EF4-FFF2-40B4-BE49-F238E27FC236}">
                    <a16:creationId xmlns:a16="http://schemas.microsoft.com/office/drawing/2014/main" id="{84958818-4F99-C3BC-4FB1-5923E135DE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4" name="Check" hidden="1">
                <a:extLst>
                  <a:ext uri="{FF2B5EF4-FFF2-40B4-BE49-F238E27FC236}">
                    <a16:creationId xmlns:a16="http://schemas.microsoft.com/office/drawing/2014/main" id="{F4246AFB-691B-A11C-1A9D-30CF6471C5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32" name="Text">
              <a:extLst>
                <a:ext uri="{FF2B5EF4-FFF2-40B4-BE49-F238E27FC236}">
                  <a16:creationId xmlns:a16="http://schemas.microsoft.com/office/drawing/2014/main" id="{9DCA166A-7638-7919-DDDC-47DB53376DE8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35" name="Option">
            <a:extLst>
              <a:ext uri="{FF2B5EF4-FFF2-40B4-BE49-F238E27FC236}">
                <a16:creationId xmlns:a16="http://schemas.microsoft.com/office/drawing/2014/main" id="{487DA83E-B511-EB34-A5BF-A2FB620B615D}"/>
              </a:ext>
            </a:extLst>
          </p:cNvPr>
          <p:cNvGrpSpPr/>
          <p:nvPr/>
        </p:nvGrpSpPr>
        <p:grpSpPr>
          <a:xfrm>
            <a:off x="8502205" y="4804837"/>
            <a:ext cx="552776" cy="127000"/>
            <a:chOff x="1068388" y="1876425"/>
            <a:chExt cx="552776" cy="127000"/>
          </a:xfrm>
        </p:grpSpPr>
        <p:grpSp>
          <p:nvGrpSpPr>
            <p:cNvPr id="336" name="Option">
              <a:extLst>
                <a:ext uri="{FF2B5EF4-FFF2-40B4-BE49-F238E27FC236}">
                  <a16:creationId xmlns:a16="http://schemas.microsoft.com/office/drawing/2014/main" id="{4CFBEB31-1139-87CA-D7C4-FF488A6AB9D9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38" name="Circle">
                <a:extLst>
                  <a:ext uri="{FF2B5EF4-FFF2-40B4-BE49-F238E27FC236}">
                    <a16:creationId xmlns:a16="http://schemas.microsoft.com/office/drawing/2014/main" id="{F9947649-6A34-6962-6F52-097C93969A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9" name="Check" hidden="1">
                <a:extLst>
                  <a:ext uri="{FF2B5EF4-FFF2-40B4-BE49-F238E27FC236}">
                    <a16:creationId xmlns:a16="http://schemas.microsoft.com/office/drawing/2014/main" id="{C8BB164A-D03A-1EDC-C7A1-C2DF3D32D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37" name="Text">
              <a:extLst>
                <a:ext uri="{FF2B5EF4-FFF2-40B4-BE49-F238E27FC236}">
                  <a16:creationId xmlns:a16="http://schemas.microsoft.com/office/drawing/2014/main" id="{451E7ADF-4F66-5FC0-5E4F-EFB08CF1457D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40" name="Option">
            <a:extLst>
              <a:ext uri="{FF2B5EF4-FFF2-40B4-BE49-F238E27FC236}">
                <a16:creationId xmlns:a16="http://schemas.microsoft.com/office/drawing/2014/main" id="{654FDF6C-4D30-248D-779A-DADCBEBCAA80}"/>
              </a:ext>
            </a:extLst>
          </p:cNvPr>
          <p:cNvGrpSpPr/>
          <p:nvPr/>
        </p:nvGrpSpPr>
        <p:grpSpPr>
          <a:xfrm>
            <a:off x="4293479" y="5084703"/>
            <a:ext cx="552776" cy="127000"/>
            <a:chOff x="1068388" y="1876425"/>
            <a:chExt cx="552776" cy="127000"/>
          </a:xfrm>
        </p:grpSpPr>
        <p:grpSp>
          <p:nvGrpSpPr>
            <p:cNvPr id="341" name="Option">
              <a:extLst>
                <a:ext uri="{FF2B5EF4-FFF2-40B4-BE49-F238E27FC236}">
                  <a16:creationId xmlns:a16="http://schemas.microsoft.com/office/drawing/2014/main" id="{ADBB1C56-E6F1-ADD7-10E3-4AF530F728F2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43" name="Circle">
                <a:extLst>
                  <a:ext uri="{FF2B5EF4-FFF2-40B4-BE49-F238E27FC236}">
                    <a16:creationId xmlns:a16="http://schemas.microsoft.com/office/drawing/2014/main" id="{6074A706-FBE3-821D-1D76-D0D1BACDFA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4" name="Check" hidden="1">
                <a:extLst>
                  <a:ext uri="{FF2B5EF4-FFF2-40B4-BE49-F238E27FC236}">
                    <a16:creationId xmlns:a16="http://schemas.microsoft.com/office/drawing/2014/main" id="{0E98ED3E-4B5E-49D3-7628-3070DA0E1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42" name="Text">
              <a:extLst>
                <a:ext uri="{FF2B5EF4-FFF2-40B4-BE49-F238E27FC236}">
                  <a16:creationId xmlns:a16="http://schemas.microsoft.com/office/drawing/2014/main" id="{5B700B6C-7824-7240-BDC8-45B9DC922A6A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45" name="Option">
            <a:extLst>
              <a:ext uri="{FF2B5EF4-FFF2-40B4-BE49-F238E27FC236}">
                <a16:creationId xmlns:a16="http://schemas.microsoft.com/office/drawing/2014/main" id="{7182C30C-1632-7017-94E2-64968B7D2B7F}"/>
              </a:ext>
            </a:extLst>
          </p:cNvPr>
          <p:cNvGrpSpPr/>
          <p:nvPr/>
        </p:nvGrpSpPr>
        <p:grpSpPr>
          <a:xfrm>
            <a:off x="3752874" y="5083531"/>
            <a:ext cx="463007" cy="127000"/>
            <a:chOff x="1068388" y="1876425"/>
            <a:chExt cx="463007" cy="127000"/>
          </a:xfrm>
        </p:grpSpPr>
        <p:grpSp>
          <p:nvGrpSpPr>
            <p:cNvPr id="346" name="Option">
              <a:extLst>
                <a:ext uri="{FF2B5EF4-FFF2-40B4-BE49-F238E27FC236}">
                  <a16:creationId xmlns:a16="http://schemas.microsoft.com/office/drawing/2014/main" id="{182599BE-F974-1618-F561-BEE4CE37E30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48" name="Circle">
                <a:extLst>
                  <a:ext uri="{FF2B5EF4-FFF2-40B4-BE49-F238E27FC236}">
                    <a16:creationId xmlns:a16="http://schemas.microsoft.com/office/drawing/2014/main" id="{973F0C7A-B4E5-865A-F8F7-341CCDDF4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9" name="Check">
                <a:extLst>
                  <a:ext uri="{FF2B5EF4-FFF2-40B4-BE49-F238E27FC236}">
                    <a16:creationId xmlns:a16="http://schemas.microsoft.com/office/drawing/2014/main" id="{138225BE-2E95-4930-6482-738D60CDD4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47" name="Text">
              <a:extLst>
                <a:ext uri="{FF2B5EF4-FFF2-40B4-BE49-F238E27FC236}">
                  <a16:creationId xmlns:a16="http://schemas.microsoft.com/office/drawing/2014/main" id="{1548C4F1-57D1-C2A6-2FEB-8ADC35A7ED8A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50" name="Option">
            <a:extLst>
              <a:ext uri="{FF2B5EF4-FFF2-40B4-BE49-F238E27FC236}">
                <a16:creationId xmlns:a16="http://schemas.microsoft.com/office/drawing/2014/main" id="{8A114F89-EF8F-1917-1523-BF70EE002CDE}"/>
              </a:ext>
            </a:extLst>
          </p:cNvPr>
          <p:cNvGrpSpPr/>
          <p:nvPr/>
        </p:nvGrpSpPr>
        <p:grpSpPr>
          <a:xfrm>
            <a:off x="5156784" y="5089426"/>
            <a:ext cx="463007" cy="127000"/>
            <a:chOff x="1068388" y="1876425"/>
            <a:chExt cx="463007" cy="127000"/>
          </a:xfrm>
        </p:grpSpPr>
        <p:grpSp>
          <p:nvGrpSpPr>
            <p:cNvPr id="351" name="Option">
              <a:extLst>
                <a:ext uri="{FF2B5EF4-FFF2-40B4-BE49-F238E27FC236}">
                  <a16:creationId xmlns:a16="http://schemas.microsoft.com/office/drawing/2014/main" id="{41727636-43AD-314E-E410-DA4539158DF9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53" name="Circle">
                <a:extLst>
                  <a:ext uri="{FF2B5EF4-FFF2-40B4-BE49-F238E27FC236}">
                    <a16:creationId xmlns:a16="http://schemas.microsoft.com/office/drawing/2014/main" id="{3821A1AC-8F19-315C-0038-664282EE4E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4" name="Check">
                <a:extLst>
                  <a:ext uri="{FF2B5EF4-FFF2-40B4-BE49-F238E27FC236}">
                    <a16:creationId xmlns:a16="http://schemas.microsoft.com/office/drawing/2014/main" id="{6284E6C5-9147-C2FD-7859-23B9DF4237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52" name="Text">
              <a:extLst>
                <a:ext uri="{FF2B5EF4-FFF2-40B4-BE49-F238E27FC236}">
                  <a16:creationId xmlns:a16="http://schemas.microsoft.com/office/drawing/2014/main" id="{E44916D7-BB42-4834-DD67-FDBBCA260CF1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55" name="Option">
            <a:extLst>
              <a:ext uri="{FF2B5EF4-FFF2-40B4-BE49-F238E27FC236}">
                <a16:creationId xmlns:a16="http://schemas.microsoft.com/office/drawing/2014/main" id="{2A29C54A-F088-FB54-4F54-5905AE49EA08}"/>
              </a:ext>
            </a:extLst>
          </p:cNvPr>
          <p:cNvGrpSpPr/>
          <p:nvPr/>
        </p:nvGrpSpPr>
        <p:grpSpPr>
          <a:xfrm>
            <a:off x="5739837" y="5082233"/>
            <a:ext cx="552776" cy="127000"/>
            <a:chOff x="1068388" y="1876425"/>
            <a:chExt cx="552776" cy="127000"/>
          </a:xfrm>
        </p:grpSpPr>
        <p:grpSp>
          <p:nvGrpSpPr>
            <p:cNvPr id="356" name="Option">
              <a:extLst>
                <a:ext uri="{FF2B5EF4-FFF2-40B4-BE49-F238E27FC236}">
                  <a16:creationId xmlns:a16="http://schemas.microsoft.com/office/drawing/2014/main" id="{81C56761-DAFA-BD3B-70C6-A16F2A07AB0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58" name="Circle">
                <a:extLst>
                  <a:ext uri="{FF2B5EF4-FFF2-40B4-BE49-F238E27FC236}">
                    <a16:creationId xmlns:a16="http://schemas.microsoft.com/office/drawing/2014/main" id="{CEF68E67-4409-8A07-9E90-F1A204329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9" name="Check" hidden="1">
                <a:extLst>
                  <a:ext uri="{FF2B5EF4-FFF2-40B4-BE49-F238E27FC236}">
                    <a16:creationId xmlns:a16="http://schemas.microsoft.com/office/drawing/2014/main" id="{C78BD744-545D-1A77-2F26-500082207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57" name="Text">
              <a:extLst>
                <a:ext uri="{FF2B5EF4-FFF2-40B4-BE49-F238E27FC236}">
                  <a16:creationId xmlns:a16="http://schemas.microsoft.com/office/drawing/2014/main" id="{85C32B37-F46A-2456-C45E-0C3FEA87B401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60" name="Option">
            <a:extLst>
              <a:ext uri="{FF2B5EF4-FFF2-40B4-BE49-F238E27FC236}">
                <a16:creationId xmlns:a16="http://schemas.microsoft.com/office/drawing/2014/main" id="{62D82324-CAD7-6EF8-494A-70DC19CC38CE}"/>
              </a:ext>
            </a:extLst>
          </p:cNvPr>
          <p:cNvGrpSpPr/>
          <p:nvPr/>
        </p:nvGrpSpPr>
        <p:grpSpPr>
          <a:xfrm>
            <a:off x="6428166" y="5085888"/>
            <a:ext cx="463007" cy="127000"/>
            <a:chOff x="1068388" y="1876425"/>
            <a:chExt cx="463007" cy="127000"/>
          </a:xfrm>
        </p:grpSpPr>
        <p:grpSp>
          <p:nvGrpSpPr>
            <p:cNvPr id="361" name="Option">
              <a:extLst>
                <a:ext uri="{FF2B5EF4-FFF2-40B4-BE49-F238E27FC236}">
                  <a16:creationId xmlns:a16="http://schemas.microsoft.com/office/drawing/2014/main" id="{4F8D7B44-D6AD-1BDF-F9AD-EAAFE0D08A3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63" name="Circle">
                <a:extLst>
                  <a:ext uri="{FF2B5EF4-FFF2-40B4-BE49-F238E27FC236}">
                    <a16:creationId xmlns:a16="http://schemas.microsoft.com/office/drawing/2014/main" id="{A5DBF440-4D8B-A77B-0CCE-02DEA1FC4D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64" name="Check" hidden="1">
                <a:extLst>
                  <a:ext uri="{FF2B5EF4-FFF2-40B4-BE49-F238E27FC236}">
                    <a16:creationId xmlns:a16="http://schemas.microsoft.com/office/drawing/2014/main" id="{67CBC667-469F-1F03-B418-DD9AE2E486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62" name="Text">
              <a:extLst>
                <a:ext uri="{FF2B5EF4-FFF2-40B4-BE49-F238E27FC236}">
                  <a16:creationId xmlns:a16="http://schemas.microsoft.com/office/drawing/2014/main" id="{D035EA5D-CCC9-606B-0701-FBAC1BE61A83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65" name="Option">
            <a:extLst>
              <a:ext uri="{FF2B5EF4-FFF2-40B4-BE49-F238E27FC236}">
                <a16:creationId xmlns:a16="http://schemas.microsoft.com/office/drawing/2014/main" id="{EA79FA17-152F-2244-E8E2-DE8610DC96ED}"/>
              </a:ext>
            </a:extLst>
          </p:cNvPr>
          <p:cNvGrpSpPr/>
          <p:nvPr/>
        </p:nvGrpSpPr>
        <p:grpSpPr>
          <a:xfrm>
            <a:off x="7003317" y="5089424"/>
            <a:ext cx="677810" cy="127000"/>
            <a:chOff x="1068388" y="1876425"/>
            <a:chExt cx="677810" cy="127000"/>
          </a:xfrm>
        </p:grpSpPr>
        <p:grpSp>
          <p:nvGrpSpPr>
            <p:cNvPr id="366" name="Option">
              <a:extLst>
                <a:ext uri="{FF2B5EF4-FFF2-40B4-BE49-F238E27FC236}">
                  <a16:creationId xmlns:a16="http://schemas.microsoft.com/office/drawing/2014/main" id="{55AC8498-095B-4451-1096-BD572C16FD0A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68" name="Circle">
                <a:extLst>
                  <a:ext uri="{FF2B5EF4-FFF2-40B4-BE49-F238E27FC236}">
                    <a16:creationId xmlns:a16="http://schemas.microsoft.com/office/drawing/2014/main" id="{EE45DB0C-E30C-8C4A-5EFA-028C868B3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69" name="Check" hidden="1">
                <a:extLst>
                  <a:ext uri="{FF2B5EF4-FFF2-40B4-BE49-F238E27FC236}">
                    <a16:creationId xmlns:a16="http://schemas.microsoft.com/office/drawing/2014/main" id="{DC21E3F6-495C-523B-75B3-95220DBE20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67" name="Text">
              <a:extLst>
                <a:ext uri="{FF2B5EF4-FFF2-40B4-BE49-F238E27FC236}">
                  <a16:creationId xmlns:a16="http://schemas.microsoft.com/office/drawing/2014/main" id="{8B000855-1724-3726-D9B0-66FCF65CF2D6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70" name="Option">
            <a:extLst>
              <a:ext uri="{FF2B5EF4-FFF2-40B4-BE49-F238E27FC236}">
                <a16:creationId xmlns:a16="http://schemas.microsoft.com/office/drawing/2014/main" id="{B0ADF298-9215-EB0F-1233-2058347CF1DB}"/>
              </a:ext>
            </a:extLst>
          </p:cNvPr>
          <p:cNvGrpSpPr/>
          <p:nvPr/>
        </p:nvGrpSpPr>
        <p:grpSpPr>
          <a:xfrm>
            <a:off x="7785674" y="5090382"/>
            <a:ext cx="552776" cy="127000"/>
            <a:chOff x="1068388" y="1876425"/>
            <a:chExt cx="552776" cy="127000"/>
          </a:xfrm>
        </p:grpSpPr>
        <p:grpSp>
          <p:nvGrpSpPr>
            <p:cNvPr id="371" name="Option">
              <a:extLst>
                <a:ext uri="{FF2B5EF4-FFF2-40B4-BE49-F238E27FC236}">
                  <a16:creationId xmlns:a16="http://schemas.microsoft.com/office/drawing/2014/main" id="{B5DE8A08-7415-E416-CCCB-48464D0B5912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73" name="Circle">
                <a:extLst>
                  <a:ext uri="{FF2B5EF4-FFF2-40B4-BE49-F238E27FC236}">
                    <a16:creationId xmlns:a16="http://schemas.microsoft.com/office/drawing/2014/main" id="{0B71EC9D-3E07-A5BE-DDFC-B4F8A59C0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74" name="Check" hidden="1">
                <a:extLst>
                  <a:ext uri="{FF2B5EF4-FFF2-40B4-BE49-F238E27FC236}">
                    <a16:creationId xmlns:a16="http://schemas.microsoft.com/office/drawing/2014/main" id="{5593B041-B140-73FB-0BC2-4672964D8B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72" name="Text">
              <a:extLst>
                <a:ext uri="{FF2B5EF4-FFF2-40B4-BE49-F238E27FC236}">
                  <a16:creationId xmlns:a16="http://schemas.microsoft.com/office/drawing/2014/main" id="{51FF37EF-82B9-398F-E745-2355F1B9EDCB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75" name="Option">
            <a:extLst>
              <a:ext uri="{FF2B5EF4-FFF2-40B4-BE49-F238E27FC236}">
                <a16:creationId xmlns:a16="http://schemas.microsoft.com/office/drawing/2014/main" id="{1F1106C2-D9FE-28AD-06EA-DC415B818094}"/>
              </a:ext>
            </a:extLst>
          </p:cNvPr>
          <p:cNvGrpSpPr/>
          <p:nvPr/>
        </p:nvGrpSpPr>
        <p:grpSpPr>
          <a:xfrm>
            <a:off x="8496378" y="5089422"/>
            <a:ext cx="552776" cy="127000"/>
            <a:chOff x="1068388" y="1876425"/>
            <a:chExt cx="552776" cy="127000"/>
          </a:xfrm>
        </p:grpSpPr>
        <p:grpSp>
          <p:nvGrpSpPr>
            <p:cNvPr id="376" name="Option">
              <a:extLst>
                <a:ext uri="{FF2B5EF4-FFF2-40B4-BE49-F238E27FC236}">
                  <a16:creationId xmlns:a16="http://schemas.microsoft.com/office/drawing/2014/main" id="{00EC4EEA-42C1-2C78-326F-B65CB06775A1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78" name="Circle">
                <a:extLst>
                  <a:ext uri="{FF2B5EF4-FFF2-40B4-BE49-F238E27FC236}">
                    <a16:creationId xmlns:a16="http://schemas.microsoft.com/office/drawing/2014/main" id="{80A2476F-97E1-057E-763F-9D2C93899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79" name="Check" hidden="1">
                <a:extLst>
                  <a:ext uri="{FF2B5EF4-FFF2-40B4-BE49-F238E27FC236}">
                    <a16:creationId xmlns:a16="http://schemas.microsoft.com/office/drawing/2014/main" id="{7D55B30E-1D93-EF44-E3E4-9BEC10C343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77" name="Text">
              <a:extLst>
                <a:ext uri="{FF2B5EF4-FFF2-40B4-BE49-F238E27FC236}">
                  <a16:creationId xmlns:a16="http://schemas.microsoft.com/office/drawing/2014/main" id="{07E0E8F1-7414-A955-7067-6A75849892DF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80" name="Option">
            <a:extLst>
              <a:ext uri="{FF2B5EF4-FFF2-40B4-BE49-F238E27FC236}">
                <a16:creationId xmlns:a16="http://schemas.microsoft.com/office/drawing/2014/main" id="{5DF779F4-22B9-E6B8-A73A-151B9B748B25}"/>
              </a:ext>
            </a:extLst>
          </p:cNvPr>
          <p:cNvGrpSpPr/>
          <p:nvPr/>
        </p:nvGrpSpPr>
        <p:grpSpPr>
          <a:xfrm>
            <a:off x="4300722" y="5362403"/>
            <a:ext cx="552776" cy="127000"/>
            <a:chOff x="1068388" y="1876425"/>
            <a:chExt cx="552776" cy="127000"/>
          </a:xfrm>
        </p:grpSpPr>
        <p:grpSp>
          <p:nvGrpSpPr>
            <p:cNvPr id="381" name="Option">
              <a:extLst>
                <a:ext uri="{FF2B5EF4-FFF2-40B4-BE49-F238E27FC236}">
                  <a16:creationId xmlns:a16="http://schemas.microsoft.com/office/drawing/2014/main" id="{FD79AD76-00BF-BCEE-C510-AA09EA5E2DD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83" name="Circle">
                <a:extLst>
                  <a:ext uri="{FF2B5EF4-FFF2-40B4-BE49-F238E27FC236}">
                    <a16:creationId xmlns:a16="http://schemas.microsoft.com/office/drawing/2014/main" id="{7F47ED58-6C6F-7188-447F-35D988663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4" name="Check" hidden="1">
                <a:extLst>
                  <a:ext uri="{FF2B5EF4-FFF2-40B4-BE49-F238E27FC236}">
                    <a16:creationId xmlns:a16="http://schemas.microsoft.com/office/drawing/2014/main" id="{D968625C-E1C6-981C-905B-18700CDA9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82" name="Text">
              <a:extLst>
                <a:ext uri="{FF2B5EF4-FFF2-40B4-BE49-F238E27FC236}">
                  <a16:creationId xmlns:a16="http://schemas.microsoft.com/office/drawing/2014/main" id="{E1B91FD7-DD78-7F39-4C54-91461ED225A1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85" name="Option">
            <a:extLst>
              <a:ext uri="{FF2B5EF4-FFF2-40B4-BE49-F238E27FC236}">
                <a16:creationId xmlns:a16="http://schemas.microsoft.com/office/drawing/2014/main" id="{C39BAF73-E9D8-5F11-8D0F-D6A693080599}"/>
              </a:ext>
            </a:extLst>
          </p:cNvPr>
          <p:cNvGrpSpPr/>
          <p:nvPr/>
        </p:nvGrpSpPr>
        <p:grpSpPr>
          <a:xfrm>
            <a:off x="3760117" y="5361231"/>
            <a:ext cx="463007" cy="127000"/>
            <a:chOff x="1068388" y="1876425"/>
            <a:chExt cx="463007" cy="127000"/>
          </a:xfrm>
        </p:grpSpPr>
        <p:grpSp>
          <p:nvGrpSpPr>
            <p:cNvPr id="386" name="Option">
              <a:extLst>
                <a:ext uri="{FF2B5EF4-FFF2-40B4-BE49-F238E27FC236}">
                  <a16:creationId xmlns:a16="http://schemas.microsoft.com/office/drawing/2014/main" id="{A8C5C3C0-3E7D-49BD-725B-7862D020A23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88" name="Circle">
                <a:extLst>
                  <a:ext uri="{FF2B5EF4-FFF2-40B4-BE49-F238E27FC236}">
                    <a16:creationId xmlns:a16="http://schemas.microsoft.com/office/drawing/2014/main" id="{1596FB25-4436-237E-F9F2-D17801473E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9" name="Check">
                <a:extLst>
                  <a:ext uri="{FF2B5EF4-FFF2-40B4-BE49-F238E27FC236}">
                    <a16:creationId xmlns:a16="http://schemas.microsoft.com/office/drawing/2014/main" id="{A0BF458D-E01F-5EEE-F01A-DBE621FD9E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87" name="Text">
              <a:extLst>
                <a:ext uri="{FF2B5EF4-FFF2-40B4-BE49-F238E27FC236}">
                  <a16:creationId xmlns:a16="http://schemas.microsoft.com/office/drawing/2014/main" id="{A437E165-0685-0FB3-D3A9-AAE9116A81FE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90" name="Option">
            <a:extLst>
              <a:ext uri="{FF2B5EF4-FFF2-40B4-BE49-F238E27FC236}">
                <a16:creationId xmlns:a16="http://schemas.microsoft.com/office/drawing/2014/main" id="{A2142077-CAFF-E7AD-3D3C-90ECC9EB6A5E}"/>
              </a:ext>
            </a:extLst>
          </p:cNvPr>
          <p:cNvGrpSpPr/>
          <p:nvPr/>
        </p:nvGrpSpPr>
        <p:grpSpPr>
          <a:xfrm>
            <a:off x="5164027" y="5367126"/>
            <a:ext cx="463007" cy="127000"/>
            <a:chOff x="1068388" y="1876425"/>
            <a:chExt cx="463007" cy="127000"/>
          </a:xfrm>
        </p:grpSpPr>
        <p:grpSp>
          <p:nvGrpSpPr>
            <p:cNvPr id="391" name="Option">
              <a:extLst>
                <a:ext uri="{FF2B5EF4-FFF2-40B4-BE49-F238E27FC236}">
                  <a16:creationId xmlns:a16="http://schemas.microsoft.com/office/drawing/2014/main" id="{1287190A-9F07-F634-D7BB-872D7B66E65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93" name="Circle">
                <a:extLst>
                  <a:ext uri="{FF2B5EF4-FFF2-40B4-BE49-F238E27FC236}">
                    <a16:creationId xmlns:a16="http://schemas.microsoft.com/office/drawing/2014/main" id="{002CFCFB-F185-7EA0-223C-3170237006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4" name="Check">
                <a:extLst>
                  <a:ext uri="{FF2B5EF4-FFF2-40B4-BE49-F238E27FC236}">
                    <a16:creationId xmlns:a16="http://schemas.microsoft.com/office/drawing/2014/main" id="{738952A8-8CA2-7456-F858-ED400C004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2" name="Text">
              <a:extLst>
                <a:ext uri="{FF2B5EF4-FFF2-40B4-BE49-F238E27FC236}">
                  <a16:creationId xmlns:a16="http://schemas.microsoft.com/office/drawing/2014/main" id="{024B8BDF-B5F4-F1C2-37E2-332671875879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95" name="Option">
            <a:extLst>
              <a:ext uri="{FF2B5EF4-FFF2-40B4-BE49-F238E27FC236}">
                <a16:creationId xmlns:a16="http://schemas.microsoft.com/office/drawing/2014/main" id="{1C82506F-6AAA-4E0A-3109-74F75EEA1420}"/>
              </a:ext>
            </a:extLst>
          </p:cNvPr>
          <p:cNvGrpSpPr/>
          <p:nvPr/>
        </p:nvGrpSpPr>
        <p:grpSpPr>
          <a:xfrm>
            <a:off x="5747080" y="5359933"/>
            <a:ext cx="552776" cy="127000"/>
            <a:chOff x="1068388" y="1876425"/>
            <a:chExt cx="552776" cy="127000"/>
          </a:xfrm>
        </p:grpSpPr>
        <p:grpSp>
          <p:nvGrpSpPr>
            <p:cNvPr id="396" name="Option">
              <a:extLst>
                <a:ext uri="{FF2B5EF4-FFF2-40B4-BE49-F238E27FC236}">
                  <a16:creationId xmlns:a16="http://schemas.microsoft.com/office/drawing/2014/main" id="{9EC7D3AC-88E2-8A34-D2D2-37148DF3D39E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98" name="Circle">
                <a:extLst>
                  <a:ext uri="{FF2B5EF4-FFF2-40B4-BE49-F238E27FC236}">
                    <a16:creationId xmlns:a16="http://schemas.microsoft.com/office/drawing/2014/main" id="{E415DA48-F04D-9CDE-74AD-E64BCF81F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9" name="Check" hidden="1">
                <a:extLst>
                  <a:ext uri="{FF2B5EF4-FFF2-40B4-BE49-F238E27FC236}">
                    <a16:creationId xmlns:a16="http://schemas.microsoft.com/office/drawing/2014/main" id="{CFFE7A2A-49DE-A1B5-9A5A-16714E19FF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7" name="Text">
              <a:extLst>
                <a:ext uri="{FF2B5EF4-FFF2-40B4-BE49-F238E27FC236}">
                  <a16:creationId xmlns:a16="http://schemas.microsoft.com/office/drawing/2014/main" id="{87CCBF1A-553B-2D99-50A4-E0927D191169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00" name="Option">
            <a:extLst>
              <a:ext uri="{FF2B5EF4-FFF2-40B4-BE49-F238E27FC236}">
                <a16:creationId xmlns:a16="http://schemas.microsoft.com/office/drawing/2014/main" id="{FC094EEB-9060-589F-BD5B-20B70A09FEE2}"/>
              </a:ext>
            </a:extLst>
          </p:cNvPr>
          <p:cNvGrpSpPr/>
          <p:nvPr/>
        </p:nvGrpSpPr>
        <p:grpSpPr>
          <a:xfrm>
            <a:off x="6435409" y="5363588"/>
            <a:ext cx="463007" cy="127000"/>
            <a:chOff x="1068388" y="1876425"/>
            <a:chExt cx="463007" cy="127000"/>
          </a:xfrm>
        </p:grpSpPr>
        <p:grpSp>
          <p:nvGrpSpPr>
            <p:cNvPr id="401" name="Option">
              <a:extLst>
                <a:ext uri="{FF2B5EF4-FFF2-40B4-BE49-F238E27FC236}">
                  <a16:creationId xmlns:a16="http://schemas.microsoft.com/office/drawing/2014/main" id="{7113BA9F-1359-60B3-85DA-891B830CCE0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03" name="Circle">
                <a:extLst>
                  <a:ext uri="{FF2B5EF4-FFF2-40B4-BE49-F238E27FC236}">
                    <a16:creationId xmlns:a16="http://schemas.microsoft.com/office/drawing/2014/main" id="{BFD0D043-DA42-8C6D-BD38-CFF6C82BE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4" name="Check" hidden="1">
                <a:extLst>
                  <a:ext uri="{FF2B5EF4-FFF2-40B4-BE49-F238E27FC236}">
                    <a16:creationId xmlns:a16="http://schemas.microsoft.com/office/drawing/2014/main" id="{92387831-E341-C567-DCCA-C8FA56B9F6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02" name="Text">
              <a:extLst>
                <a:ext uri="{FF2B5EF4-FFF2-40B4-BE49-F238E27FC236}">
                  <a16:creationId xmlns:a16="http://schemas.microsoft.com/office/drawing/2014/main" id="{EA1AB2E3-5112-7C39-0AF8-C34B2CABFD51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05" name="Option">
            <a:extLst>
              <a:ext uri="{FF2B5EF4-FFF2-40B4-BE49-F238E27FC236}">
                <a16:creationId xmlns:a16="http://schemas.microsoft.com/office/drawing/2014/main" id="{48A7CE29-4A15-7FC6-8952-454C992DC5C3}"/>
              </a:ext>
            </a:extLst>
          </p:cNvPr>
          <p:cNvGrpSpPr/>
          <p:nvPr/>
        </p:nvGrpSpPr>
        <p:grpSpPr>
          <a:xfrm>
            <a:off x="7010560" y="5367124"/>
            <a:ext cx="677810" cy="127000"/>
            <a:chOff x="1068388" y="1876425"/>
            <a:chExt cx="677810" cy="127000"/>
          </a:xfrm>
        </p:grpSpPr>
        <p:grpSp>
          <p:nvGrpSpPr>
            <p:cNvPr id="406" name="Option">
              <a:extLst>
                <a:ext uri="{FF2B5EF4-FFF2-40B4-BE49-F238E27FC236}">
                  <a16:creationId xmlns:a16="http://schemas.microsoft.com/office/drawing/2014/main" id="{7C87A830-D1B7-F2C6-D2B7-F04034D61ABD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08" name="Circle">
                <a:extLst>
                  <a:ext uri="{FF2B5EF4-FFF2-40B4-BE49-F238E27FC236}">
                    <a16:creationId xmlns:a16="http://schemas.microsoft.com/office/drawing/2014/main" id="{AC389846-5936-B887-B38A-AC16FEC74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9" name="Check" hidden="1">
                <a:extLst>
                  <a:ext uri="{FF2B5EF4-FFF2-40B4-BE49-F238E27FC236}">
                    <a16:creationId xmlns:a16="http://schemas.microsoft.com/office/drawing/2014/main" id="{C80B3B0A-D348-5CBD-5601-06BFAFDE3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07" name="Text">
              <a:extLst>
                <a:ext uri="{FF2B5EF4-FFF2-40B4-BE49-F238E27FC236}">
                  <a16:creationId xmlns:a16="http://schemas.microsoft.com/office/drawing/2014/main" id="{B481E7EE-8C9E-9354-0C4C-F4DFCD77BAFF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10" name="Option">
            <a:extLst>
              <a:ext uri="{FF2B5EF4-FFF2-40B4-BE49-F238E27FC236}">
                <a16:creationId xmlns:a16="http://schemas.microsoft.com/office/drawing/2014/main" id="{8536E70B-85D5-2D11-CD47-72BB112C0966}"/>
              </a:ext>
            </a:extLst>
          </p:cNvPr>
          <p:cNvGrpSpPr/>
          <p:nvPr/>
        </p:nvGrpSpPr>
        <p:grpSpPr>
          <a:xfrm>
            <a:off x="7792917" y="5368082"/>
            <a:ext cx="552776" cy="127000"/>
            <a:chOff x="1068388" y="1876425"/>
            <a:chExt cx="552776" cy="127000"/>
          </a:xfrm>
        </p:grpSpPr>
        <p:grpSp>
          <p:nvGrpSpPr>
            <p:cNvPr id="411" name="Option">
              <a:extLst>
                <a:ext uri="{FF2B5EF4-FFF2-40B4-BE49-F238E27FC236}">
                  <a16:creationId xmlns:a16="http://schemas.microsoft.com/office/drawing/2014/main" id="{1877906E-C974-CE70-1203-0D52B50EA1B9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13" name="Circle">
                <a:extLst>
                  <a:ext uri="{FF2B5EF4-FFF2-40B4-BE49-F238E27FC236}">
                    <a16:creationId xmlns:a16="http://schemas.microsoft.com/office/drawing/2014/main" id="{EAA7F4A9-7F53-3815-30A1-974E4BFA5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14" name="Check" hidden="1">
                <a:extLst>
                  <a:ext uri="{FF2B5EF4-FFF2-40B4-BE49-F238E27FC236}">
                    <a16:creationId xmlns:a16="http://schemas.microsoft.com/office/drawing/2014/main" id="{DCD26599-49F3-5B83-12B6-46588B43F1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12" name="Text">
              <a:extLst>
                <a:ext uri="{FF2B5EF4-FFF2-40B4-BE49-F238E27FC236}">
                  <a16:creationId xmlns:a16="http://schemas.microsoft.com/office/drawing/2014/main" id="{72602F67-6360-BE49-2AA7-74A04DDB1200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15" name="Option">
            <a:extLst>
              <a:ext uri="{FF2B5EF4-FFF2-40B4-BE49-F238E27FC236}">
                <a16:creationId xmlns:a16="http://schemas.microsoft.com/office/drawing/2014/main" id="{BEFB0A9A-FB45-6368-A2E6-C3E82C071A38}"/>
              </a:ext>
            </a:extLst>
          </p:cNvPr>
          <p:cNvGrpSpPr/>
          <p:nvPr/>
        </p:nvGrpSpPr>
        <p:grpSpPr>
          <a:xfrm>
            <a:off x="8503621" y="5367122"/>
            <a:ext cx="552776" cy="127000"/>
            <a:chOff x="1068388" y="1876425"/>
            <a:chExt cx="552776" cy="127000"/>
          </a:xfrm>
        </p:grpSpPr>
        <p:grpSp>
          <p:nvGrpSpPr>
            <p:cNvPr id="416" name="Option">
              <a:extLst>
                <a:ext uri="{FF2B5EF4-FFF2-40B4-BE49-F238E27FC236}">
                  <a16:creationId xmlns:a16="http://schemas.microsoft.com/office/drawing/2014/main" id="{BCC4B29A-F420-F998-C8A2-420A1BAB0F7B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18" name="Circle">
                <a:extLst>
                  <a:ext uri="{FF2B5EF4-FFF2-40B4-BE49-F238E27FC236}">
                    <a16:creationId xmlns:a16="http://schemas.microsoft.com/office/drawing/2014/main" id="{AFEB5A0A-026D-4652-735B-AFBED1BDC5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19" name="Check" hidden="1">
                <a:extLst>
                  <a:ext uri="{FF2B5EF4-FFF2-40B4-BE49-F238E27FC236}">
                    <a16:creationId xmlns:a16="http://schemas.microsoft.com/office/drawing/2014/main" id="{F28EAFC6-93CE-5A46-DB9D-37E506F18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17" name="Text">
              <a:extLst>
                <a:ext uri="{FF2B5EF4-FFF2-40B4-BE49-F238E27FC236}">
                  <a16:creationId xmlns:a16="http://schemas.microsoft.com/office/drawing/2014/main" id="{5A250887-12E1-529D-6B36-3E255CBADE03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20" name="Option">
            <a:extLst>
              <a:ext uri="{FF2B5EF4-FFF2-40B4-BE49-F238E27FC236}">
                <a16:creationId xmlns:a16="http://schemas.microsoft.com/office/drawing/2014/main" id="{243FD7F4-3FB7-8D96-CB39-7B48BFD3FAC6}"/>
              </a:ext>
            </a:extLst>
          </p:cNvPr>
          <p:cNvGrpSpPr/>
          <p:nvPr/>
        </p:nvGrpSpPr>
        <p:grpSpPr>
          <a:xfrm>
            <a:off x="4297516" y="3386705"/>
            <a:ext cx="552776" cy="127000"/>
            <a:chOff x="1068388" y="1876425"/>
            <a:chExt cx="552776" cy="127000"/>
          </a:xfrm>
        </p:grpSpPr>
        <p:grpSp>
          <p:nvGrpSpPr>
            <p:cNvPr id="421" name="Option">
              <a:extLst>
                <a:ext uri="{FF2B5EF4-FFF2-40B4-BE49-F238E27FC236}">
                  <a16:creationId xmlns:a16="http://schemas.microsoft.com/office/drawing/2014/main" id="{AB80D374-D5AF-E650-BEC7-FB4063FD0683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23" name="Circle">
                <a:extLst>
                  <a:ext uri="{FF2B5EF4-FFF2-40B4-BE49-F238E27FC236}">
                    <a16:creationId xmlns:a16="http://schemas.microsoft.com/office/drawing/2014/main" id="{7E443B3B-EDFB-3E19-0C5C-5B61F1177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24" name="Check">
                <a:extLst>
                  <a:ext uri="{FF2B5EF4-FFF2-40B4-BE49-F238E27FC236}">
                    <a16:creationId xmlns:a16="http://schemas.microsoft.com/office/drawing/2014/main" id="{586DC18D-7AED-DBB7-F827-85FF34114D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22" name="Text">
              <a:extLst>
                <a:ext uri="{FF2B5EF4-FFF2-40B4-BE49-F238E27FC236}">
                  <a16:creationId xmlns:a16="http://schemas.microsoft.com/office/drawing/2014/main" id="{0E3EC8E6-3313-9D8E-4C4A-65706296FCAA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25" name="Option">
            <a:extLst>
              <a:ext uri="{FF2B5EF4-FFF2-40B4-BE49-F238E27FC236}">
                <a16:creationId xmlns:a16="http://schemas.microsoft.com/office/drawing/2014/main" id="{96EAB431-6170-439B-6711-03071608C9CB}"/>
              </a:ext>
            </a:extLst>
          </p:cNvPr>
          <p:cNvGrpSpPr/>
          <p:nvPr/>
        </p:nvGrpSpPr>
        <p:grpSpPr>
          <a:xfrm>
            <a:off x="3724746" y="3381963"/>
            <a:ext cx="463007" cy="127000"/>
            <a:chOff x="1068388" y="1876425"/>
            <a:chExt cx="463007" cy="127000"/>
          </a:xfrm>
        </p:grpSpPr>
        <p:grpSp>
          <p:nvGrpSpPr>
            <p:cNvPr id="426" name="Option">
              <a:extLst>
                <a:ext uri="{FF2B5EF4-FFF2-40B4-BE49-F238E27FC236}">
                  <a16:creationId xmlns:a16="http://schemas.microsoft.com/office/drawing/2014/main" id="{D99F4C29-D782-5D5E-86D2-DFDAD8F1282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28" name="Circle">
                <a:extLst>
                  <a:ext uri="{FF2B5EF4-FFF2-40B4-BE49-F238E27FC236}">
                    <a16:creationId xmlns:a16="http://schemas.microsoft.com/office/drawing/2014/main" id="{ED3BD653-00D4-D034-1F56-96374A6195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29" name="Check" hidden="1">
                <a:extLst>
                  <a:ext uri="{FF2B5EF4-FFF2-40B4-BE49-F238E27FC236}">
                    <a16:creationId xmlns:a16="http://schemas.microsoft.com/office/drawing/2014/main" id="{AF27F9AA-23D2-6B00-AB09-6402E4464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27" name="Text">
              <a:extLst>
                <a:ext uri="{FF2B5EF4-FFF2-40B4-BE49-F238E27FC236}">
                  <a16:creationId xmlns:a16="http://schemas.microsoft.com/office/drawing/2014/main" id="{98171451-4E94-D7AB-B9BE-3E468C55EA2F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30" name="말풍선: 사각형 429">
            <a:extLst>
              <a:ext uri="{FF2B5EF4-FFF2-40B4-BE49-F238E27FC236}">
                <a16:creationId xmlns:a16="http://schemas.microsoft.com/office/drawing/2014/main" id="{E2D38AD6-B3F1-9344-A7F6-24A55DE00AE5}"/>
              </a:ext>
            </a:extLst>
          </p:cNvPr>
          <p:cNvSpPr/>
          <p:nvPr/>
        </p:nvSpPr>
        <p:spPr>
          <a:xfrm>
            <a:off x="5152711" y="61304"/>
            <a:ext cx="3156020" cy="613210"/>
          </a:xfrm>
          <a:prstGeom prst="wedgeRectCallout">
            <a:avLst>
              <a:gd name="adj1" fmla="val -55045"/>
              <a:gd name="adj2" fmla="val 107151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날짜 탭 제거</a:t>
            </a:r>
            <a:r>
              <a:rPr lang="en-US" altLang="ko-KR" sz="1400" dirty="0">
                <a:solidFill>
                  <a:schemeClr val="tx1"/>
                </a:solidFill>
              </a:rPr>
              <a:t>,  </a:t>
            </a:r>
            <a:r>
              <a:rPr lang="ko-KR" altLang="en-US" sz="1400" dirty="0" err="1">
                <a:solidFill>
                  <a:schemeClr val="tx1"/>
                </a:solidFill>
              </a:rPr>
              <a:t>콤보박스로</a:t>
            </a:r>
            <a:r>
              <a:rPr lang="ko-KR" altLang="en-US" sz="1400" dirty="0">
                <a:solidFill>
                  <a:schemeClr val="tx1"/>
                </a:solidFill>
              </a:rPr>
              <a:t> 변경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431" name="타원 430">
            <a:extLst>
              <a:ext uri="{FF2B5EF4-FFF2-40B4-BE49-F238E27FC236}">
                <a16:creationId xmlns:a16="http://schemas.microsoft.com/office/drawing/2014/main" id="{DBA6043D-699F-928B-573F-918B9F810054}"/>
              </a:ext>
            </a:extLst>
          </p:cNvPr>
          <p:cNvSpPr/>
          <p:nvPr/>
        </p:nvSpPr>
        <p:spPr>
          <a:xfrm>
            <a:off x="2751961" y="333194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2" name="타원 431">
            <a:extLst>
              <a:ext uri="{FF2B5EF4-FFF2-40B4-BE49-F238E27FC236}">
                <a16:creationId xmlns:a16="http://schemas.microsoft.com/office/drawing/2014/main" id="{8BB108A2-3924-AF8A-D6AE-882FEFACC492}"/>
              </a:ext>
            </a:extLst>
          </p:cNvPr>
          <p:cNvSpPr/>
          <p:nvPr/>
        </p:nvSpPr>
        <p:spPr>
          <a:xfrm>
            <a:off x="3841635" y="306652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33" name="타원 432">
            <a:extLst>
              <a:ext uri="{FF2B5EF4-FFF2-40B4-BE49-F238E27FC236}">
                <a16:creationId xmlns:a16="http://schemas.microsoft.com/office/drawing/2014/main" id="{ADEADD38-9EDE-63A9-8728-976457DF8CE9}"/>
              </a:ext>
            </a:extLst>
          </p:cNvPr>
          <p:cNvSpPr/>
          <p:nvPr/>
        </p:nvSpPr>
        <p:spPr>
          <a:xfrm>
            <a:off x="6624791" y="306340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848FB-A2E3-A10C-F8CC-CA3504B81EF6}"/>
              </a:ext>
            </a:extLst>
          </p:cNvPr>
          <p:cNvSpPr txBox="1"/>
          <p:nvPr/>
        </p:nvSpPr>
        <p:spPr>
          <a:xfrm>
            <a:off x="1477965" y="1400749"/>
            <a:ext cx="41408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등록은 날짜별로 구분해서 등록해야 합니다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 (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날짜별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운영 차량이 바뀔 수 있기 때문입니다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5A35DEA-8643-D8B1-0A7F-B75FE0B3B0F9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31741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차량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314803"/>
              </p:ext>
            </p:extLst>
          </p:nvPr>
        </p:nvGraphicFramePr>
        <p:xfrm>
          <a:off x="9528812" y="544942"/>
          <a:ext cx="2589769" cy="5907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차량연번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행사장 차량 식별번호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 성공 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차량이 등록되었습니다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출력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***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상태구분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***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입고확인 상태는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미확인이 디폴트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확인완료 선택가능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 상태는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미배정 상태가 디폴트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 최초 등록시에는 차량상태 변경 할 수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없음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최초 등록시점에서 차량상태 변경 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최초 등록시에는 차량 상태를 변경할 수 없습니다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얼럿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처리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이미 등록된 차량을 수정할 경우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    차량 상태정보 변경 가능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364031F-F284-F186-4F47-80AE276BF0E3}"/>
              </a:ext>
            </a:extLst>
          </p:cNvPr>
          <p:cNvSpPr/>
          <p:nvPr/>
        </p:nvSpPr>
        <p:spPr>
          <a:xfrm>
            <a:off x="1742964" y="1748578"/>
            <a:ext cx="660758" cy="29288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차량번호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차대번호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트림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외색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내색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차량상태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1B2E6DAE-CED4-3CD1-0EBA-DB8BEF1B300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501772" y="3154019"/>
            <a:ext cx="3072126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 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3.5 </a:t>
            </a:r>
            <a:r>
              <a:rPr lang="ko-KR" altLang="en-US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가솔린 </a:t>
            </a:r>
            <a:r>
              <a:rPr lang="ko-KR" altLang="en-US" sz="700" b="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터보</a:t>
            </a:r>
            <a:r>
              <a:rPr lang="ko-KR" altLang="en-US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인승 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22</a:t>
            </a:r>
            <a:r>
              <a:rPr lang="ko-KR" altLang="en-US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인치 쿠페 디자인 </a:t>
            </a:r>
            <a:r>
              <a:rPr lang="ko-KR" altLang="en-US" sz="700" b="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셀렉션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 (</a:t>
            </a:r>
            <a:r>
              <a:rPr lang="ko-KR" altLang="en-US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카본 내장재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4WD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4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5BF2E29B-A0AB-4A6D-9370-64CE15322DA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502268" y="3981065"/>
            <a:ext cx="3094881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/>
            <a:r>
              <a:rPr lang="ko-KR" altLang="en-US" sz="700" b="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블랙모노</a:t>
            </a:r>
            <a:r>
              <a:rPr lang="en-US" altLang="ko-KR" sz="700" b="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700" b="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오렌지스티치</a:t>
            </a:r>
            <a:endParaRPr lang="ko-KR" altLang="en-US" sz="700" b="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B9B0E8DB-9482-51EC-271C-9D9907208BD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501772" y="1969151"/>
            <a:ext cx="3072125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 257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도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5487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0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65A7FA56-E139-8E4C-06F8-29B6B618935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01773" y="2356693"/>
            <a:ext cx="3072124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Ex)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GV80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5FBB84EA-BBB7-C627-D78F-0AD09EEA9450}"/>
              </a:ext>
            </a:extLst>
          </p:cNvPr>
          <p:cNvSpPr/>
          <p:nvPr/>
        </p:nvSpPr>
        <p:spPr>
          <a:xfrm>
            <a:off x="1583611" y="174761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E707A64-6C8D-5C87-AA63-7AADF201E13B}"/>
              </a:ext>
            </a:extLst>
          </p:cNvPr>
          <p:cNvSpPr txBox="1"/>
          <p:nvPr/>
        </p:nvSpPr>
        <p:spPr>
          <a:xfrm>
            <a:off x="5597151" y="1988587"/>
            <a:ext cx="109998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/>
              <a:t>* </a:t>
            </a:r>
            <a:r>
              <a:rPr lang="ko-KR" altLang="en-US" sz="700" dirty="0"/>
              <a:t>여백 없이 입력하세요</a:t>
            </a:r>
          </a:p>
        </p:txBody>
      </p:sp>
      <p:sp>
        <p:nvSpPr>
          <p:cNvPr id="72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DEE49379-0C2B-6228-9697-0B52661B9CC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2508082" y="3558990"/>
            <a:ext cx="308906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1"/>
            <a:r>
              <a:rPr lang="ko-KR" altLang="en-US" sz="700" b="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비크블랙</a:t>
            </a:r>
            <a:endParaRPr lang="ko-KR" altLang="en-US" sz="700" b="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860BF8F-AC7F-0071-E20F-B81082D42E55}"/>
              </a:ext>
            </a:extLst>
          </p:cNvPr>
          <p:cNvSpPr txBox="1"/>
          <p:nvPr/>
        </p:nvSpPr>
        <p:spPr>
          <a:xfrm>
            <a:off x="5588592" y="3576597"/>
            <a:ext cx="13901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/>
              <a:t>* </a:t>
            </a:r>
            <a:r>
              <a:rPr lang="ko-KR" altLang="en-US" sz="700" dirty="0"/>
              <a:t>공백 없이 한글로 입력하세요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027621-F133-755A-F538-28B88C4E8830}"/>
              </a:ext>
            </a:extLst>
          </p:cNvPr>
          <p:cNvSpPr txBox="1"/>
          <p:nvPr/>
        </p:nvSpPr>
        <p:spPr>
          <a:xfrm>
            <a:off x="5573897" y="4007608"/>
            <a:ext cx="13901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/>
              <a:t>* </a:t>
            </a:r>
            <a:r>
              <a:rPr lang="ko-KR" altLang="en-US" sz="700" dirty="0"/>
              <a:t>공백 없이 한글로 입력하세요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807AFC4C-59D5-B2DB-5D0D-68337770798A}"/>
              </a:ext>
            </a:extLst>
          </p:cNvPr>
          <p:cNvSpPr txBox="1"/>
          <p:nvPr/>
        </p:nvSpPr>
        <p:spPr>
          <a:xfrm>
            <a:off x="5597149" y="3171295"/>
            <a:ext cx="223971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/>
              <a:t>* </a:t>
            </a:r>
            <a:r>
              <a:rPr lang="ko-KR" altLang="en-US" sz="700" dirty="0"/>
              <a:t>기존 </a:t>
            </a:r>
            <a:r>
              <a:rPr lang="ko-KR" altLang="en-US" sz="700" dirty="0" err="1"/>
              <a:t>트림명</a:t>
            </a:r>
            <a:r>
              <a:rPr lang="ko-KR" altLang="en-US" sz="700" dirty="0"/>
              <a:t> 표기와 동일한 맞춤법으로 입력하세요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BD08D70-A9EE-1909-85CD-78D4F2DA5C76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CA02DE6-A190-8B46-5884-40E9234C7014}"/>
              </a:ext>
            </a:extLst>
          </p:cNvPr>
          <p:cNvSpPr/>
          <p:nvPr/>
        </p:nvSpPr>
        <p:spPr>
          <a:xfrm>
            <a:off x="79901" y="252540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1F63682A-1BB6-9E02-03CB-372241C48B03}"/>
              </a:ext>
            </a:extLst>
          </p:cNvPr>
          <p:cNvSpPr>
            <a:spLocks/>
          </p:cNvSpPr>
          <p:nvPr/>
        </p:nvSpPr>
        <p:spPr bwMode="auto">
          <a:xfrm>
            <a:off x="5588592" y="5860043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" name="Button">
            <a:extLst>
              <a:ext uri="{FF2B5EF4-FFF2-40B4-BE49-F238E27FC236}">
                <a16:creationId xmlns:a16="http://schemas.microsoft.com/office/drawing/2014/main" id="{A57143F0-37EC-A8BD-84A5-255F89192E77}"/>
              </a:ext>
            </a:extLst>
          </p:cNvPr>
          <p:cNvSpPr>
            <a:spLocks/>
          </p:cNvSpPr>
          <p:nvPr/>
        </p:nvSpPr>
        <p:spPr bwMode="auto">
          <a:xfrm>
            <a:off x="4761895" y="5860043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C4D28C10-B32B-C455-AE1F-063F7A1F1D57}"/>
              </a:ext>
            </a:extLst>
          </p:cNvPr>
          <p:cNvSpPr/>
          <p:nvPr/>
        </p:nvSpPr>
        <p:spPr>
          <a:xfrm>
            <a:off x="6193751" y="574071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B4D9DAA2-828F-4371-3836-2507FD2C78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934048"/>
              </p:ext>
            </p:extLst>
          </p:nvPr>
        </p:nvGraphicFramePr>
        <p:xfrm>
          <a:off x="2501772" y="4443805"/>
          <a:ext cx="5587789" cy="570709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1347828">
                  <a:extLst>
                    <a:ext uri="{9D8B030D-6E8A-4147-A177-3AD203B41FA5}">
                      <a16:colId xmlns:a16="http://schemas.microsoft.com/office/drawing/2014/main" val="1812029060"/>
                    </a:ext>
                  </a:extLst>
                </a:gridCol>
                <a:gridCol w="2147332">
                  <a:extLst>
                    <a:ext uri="{9D8B030D-6E8A-4147-A177-3AD203B41FA5}">
                      <a16:colId xmlns:a16="http://schemas.microsoft.com/office/drawing/2014/main" val="2891337751"/>
                    </a:ext>
                  </a:extLst>
                </a:gridCol>
                <a:gridCol w="2092629">
                  <a:extLst>
                    <a:ext uri="{9D8B030D-6E8A-4147-A177-3AD203B41FA5}">
                      <a16:colId xmlns:a16="http://schemas.microsoft.com/office/drawing/2014/main" val="3796916417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입고확인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차량상태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4239981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                 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8334375"/>
                  </a:ext>
                </a:extLst>
              </a:tr>
            </a:tbl>
          </a:graphicData>
        </a:graphic>
      </p:graphicFrame>
      <p:grpSp>
        <p:nvGrpSpPr>
          <p:cNvPr id="16" name="Option">
            <a:extLst>
              <a:ext uri="{FF2B5EF4-FFF2-40B4-BE49-F238E27FC236}">
                <a16:creationId xmlns:a16="http://schemas.microsoft.com/office/drawing/2014/main" id="{28CA72A6-9133-12D8-F5A1-1B08928F78A5}"/>
              </a:ext>
            </a:extLst>
          </p:cNvPr>
          <p:cNvGrpSpPr/>
          <p:nvPr/>
        </p:nvGrpSpPr>
        <p:grpSpPr>
          <a:xfrm>
            <a:off x="3152042" y="4804850"/>
            <a:ext cx="552776" cy="127000"/>
            <a:chOff x="1068388" y="1876425"/>
            <a:chExt cx="552776" cy="127000"/>
          </a:xfrm>
        </p:grpSpPr>
        <p:grpSp>
          <p:nvGrpSpPr>
            <p:cNvPr id="18" name="Option">
              <a:extLst>
                <a:ext uri="{FF2B5EF4-FFF2-40B4-BE49-F238E27FC236}">
                  <a16:creationId xmlns:a16="http://schemas.microsoft.com/office/drawing/2014/main" id="{F5D77522-660A-A552-78F9-66F2D406658C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23" name="Circle">
                <a:extLst>
                  <a:ext uri="{FF2B5EF4-FFF2-40B4-BE49-F238E27FC236}">
                    <a16:creationId xmlns:a16="http://schemas.microsoft.com/office/drawing/2014/main" id="{58D4A3DD-2FDC-3A25-8F3C-8ED520296E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5" name="Check" hidden="1">
                <a:extLst>
                  <a:ext uri="{FF2B5EF4-FFF2-40B4-BE49-F238E27FC236}">
                    <a16:creationId xmlns:a16="http://schemas.microsoft.com/office/drawing/2014/main" id="{6ADC43BB-DC44-029F-9965-C84394A46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" name="Text">
              <a:extLst>
                <a:ext uri="{FF2B5EF4-FFF2-40B4-BE49-F238E27FC236}">
                  <a16:creationId xmlns:a16="http://schemas.microsoft.com/office/drawing/2014/main" id="{ABD1362A-D1F7-7B6B-A29F-E36A69BE8158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" name="Option">
            <a:extLst>
              <a:ext uri="{FF2B5EF4-FFF2-40B4-BE49-F238E27FC236}">
                <a16:creationId xmlns:a16="http://schemas.microsoft.com/office/drawing/2014/main" id="{FEC0ABF6-E54C-CBE1-FCA9-C0088F7D925B}"/>
              </a:ext>
            </a:extLst>
          </p:cNvPr>
          <p:cNvGrpSpPr/>
          <p:nvPr/>
        </p:nvGrpSpPr>
        <p:grpSpPr>
          <a:xfrm>
            <a:off x="2611437" y="4803678"/>
            <a:ext cx="463007" cy="127000"/>
            <a:chOff x="1068388" y="1876425"/>
            <a:chExt cx="463007" cy="127000"/>
          </a:xfrm>
        </p:grpSpPr>
        <p:grpSp>
          <p:nvGrpSpPr>
            <p:cNvPr id="29" name="Option">
              <a:extLst>
                <a:ext uri="{FF2B5EF4-FFF2-40B4-BE49-F238E27FC236}">
                  <a16:creationId xmlns:a16="http://schemas.microsoft.com/office/drawing/2014/main" id="{9DFB6A56-5EB9-AC10-B949-21D868769617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2" name="Circle">
                <a:extLst>
                  <a:ext uri="{FF2B5EF4-FFF2-40B4-BE49-F238E27FC236}">
                    <a16:creationId xmlns:a16="http://schemas.microsoft.com/office/drawing/2014/main" id="{A5CB818F-6DFF-2FC8-4CF3-55A05569A9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Check">
                <a:extLst>
                  <a:ext uri="{FF2B5EF4-FFF2-40B4-BE49-F238E27FC236}">
                    <a16:creationId xmlns:a16="http://schemas.microsoft.com/office/drawing/2014/main" id="{B8E95128-0870-3ECD-295D-C4C6D36016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Text">
              <a:extLst>
                <a:ext uri="{FF2B5EF4-FFF2-40B4-BE49-F238E27FC236}">
                  <a16:creationId xmlns:a16="http://schemas.microsoft.com/office/drawing/2014/main" id="{695F5129-C023-DE8F-1962-E4E8C04901D1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미확인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4" name="Option">
            <a:extLst>
              <a:ext uri="{FF2B5EF4-FFF2-40B4-BE49-F238E27FC236}">
                <a16:creationId xmlns:a16="http://schemas.microsoft.com/office/drawing/2014/main" id="{97CB9971-DEB3-EAB4-9257-DB91DD71072D}"/>
              </a:ext>
            </a:extLst>
          </p:cNvPr>
          <p:cNvGrpSpPr/>
          <p:nvPr/>
        </p:nvGrpSpPr>
        <p:grpSpPr>
          <a:xfrm>
            <a:off x="4015347" y="4809573"/>
            <a:ext cx="463007" cy="127000"/>
            <a:chOff x="1068388" y="1876425"/>
            <a:chExt cx="463007" cy="127000"/>
          </a:xfrm>
        </p:grpSpPr>
        <p:grpSp>
          <p:nvGrpSpPr>
            <p:cNvPr id="35" name="Option">
              <a:extLst>
                <a:ext uri="{FF2B5EF4-FFF2-40B4-BE49-F238E27FC236}">
                  <a16:creationId xmlns:a16="http://schemas.microsoft.com/office/drawing/2014/main" id="{5BB8CE4B-2D43-408D-0BDA-7CF1C37C7C8F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38" name="Circle">
                <a:extLst>
                  <a:ext uri="{FF2B5EF4-FFF2-40B4-BE49-F238E27FC236}">
                    <a16:creationId xmlns:a16="http://schemas.microsoft.com/office/drawing/2014/main" id="{4E64385D-9735-B957-1645-DAB8BDA03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" name="Check">
                <a:extLst>
                  <a:ext uri="{FF2B5EF4-FFF2-40B4-BE49-F238E27FC236}">
                    <a16:creationId xmlns:a16="http://schemas.microsoft.com/office/drawing/2014/main" id="{694BE02B-0534-A1D6-49F7-CA03115B85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1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97D6EB3D-A3C7-BAC6-9080-006A69D8DEE1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미배정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0" name="Option">
            <a:extLst>
              <a:ext uri="{FF2B5EF4-FFF2-40B4-BE49-F238E27FC236}">
                <a16:creationId xmlns:a16="http://schemas.microsoft.com/office/drawing/2014/main" id="{835F60B5-5331-DC4C-42A6-7FB6135EDEF3}"/>
              </a:ext>
            </a:extLst>
          </p:cNvPr>
          <p:cNvGrpSpPr/>
          <p:nvPr/>
        </p:nvGrpSpPr>
        <p:grpSpPr>
          <a:xfrm>
            <a:off x="4598400" y="4802380"/>
            <a:ext cx="552776" cy="127000"/>
            <a:chOff x="1068388" y="1876425"/>
            <a:chExt cx="552776" cy="127000"/>
          </a:xfrm>
        </p:grpSpPr>
        <p:grpSp>
          <p:nvGrpSpPr>
            <p:cNvPr id="41" name="Option">
              <a:extLst>
                <a:ext uri="{FF2B5EF4-FFF2-40B4-BE49-F238E27FC236}">
                  <a16:creationId xmlns:a16="http://schemas.microsoft.com/office/drawing/2014/main" id="{E344BE21-3725-966E-ACF7-21896E3C1B64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3" name="Circle">
                <a:extLst>
                  <a:ext uri="{FF2B5EF4-FFF2-40B4-BE49-F238E27FC236}">
                    <a16:creationId xmlns:a16="http://schemas.microsoft.com/office/drawing/2014/main" id="{8DFD3ABD-00DC-C606-3832-1A36B575BE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4" name="Check" hidden="1">
                <a:extLst>
                  <a:ext uri="{FF2B5EF4-FFF2-40B4-BE49-F238E27FC236}">
                    <a16:creationId xmlns:a16="http://schemas.microsoft.com/office/drawing/2014/main" id="{9FFCDC86-9B7E-B07F-3345-FEB4E55811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2" name="Text">
              <a:extLst>
                <a:ext uri="{FF2B5EF4-FFF2-40B4-BE49-F238E27FC236}">
                  <a16:creationId xmlns:a16="http://schemas.microsoft.com/office/drawing/2014/main" id="{801D7753-B470-CBCE-840A-9D49E8DA5013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시승대기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5" name="Option">
            <a:extLst>
              <a:ext uri="{FF2B5EF4-FFF2-40B4-BE49-F238E27FC236}">
                <a16:creationId xmlns:a16="http://schemas.microsoft.com/office/drawing/2014/main" id="{E5AA6FD9-A118-2AB1-3CB7-B8E6817A8362}"/>
              </a:ext>
            </a:extLst>
          </p:cNvPr>
          <p:cNvGrpSpPr/>
          <p:nvPr/>
        </p:nvGrpSpPr>
        <p:grpSpPr>
          <a:xfrm>
            <a:off x="5286729" y="4806035"/>
            <a:ext cx="463007" cy="127000"/>
            <a:chOff x="1068388" y="1876425"/>
            <a:chExt cx="463007" cy="127000"/>
          </a:xfrm>
        </p:grpSpPr>
        <p:grpSp>
          <p:nvGrpSpPr>
            <p:cNvPr id="46" name="Option">
              <a:extLst>
                <a:ext uri="{FF2B5EF4-FFF2-40B4-BE49-F238E27FC236}">
                  <a16:creationId xmlns:a16="http://schemas.microsoft.com/office/drawing/2014/main" id="{23461B35-2C10-1CCA-40A1-3117364B3C65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48" name="Circle">
                <a:extLst>
                  <a:ext uri="{FF2B5EF4-FFF2-40B4-BE49-F238E27FC236}">
                    <a16:creationId xmlns:a16="http://schemas.microsoft.com/office/drawing/2014/main" id="{3194BD6A-D0BC-3E33-C00F-1E97EB2D3F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9" name="Check" hidden="1">
                <a:extLst>
                  <a:ext uri="{FF2B5EF4-FFF2-40B4-BE49-F238E27FC236}">
                    <a16:creationId xmlns:a16="http://schemas.microsoft.com/office/drawing/2014/main" id="{3DB2D980-6C1A-1C1C-22BC-0EB46226BE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7" name="Text">
              <a:extLst>
                <a:ext uri="{FF2B5EF4-FFF2-40B4-BE49-F238E27FC236}">
                  <a16:creationId xmlns:a16="http://schemas.microsoft.com/office/drawing/2014/main" id="{107F943B-4C73-2646-BC4F-B3EBCC5A8D64}"/>
                </a:ext>
              </a:extLst>
            </p:cNvPr>
            <p:cNvSpPr txBox="1"/>
            <p:nvPr/>
          </p:nvSpPr>
          <p:spPr>
            <a:xfrm>
              <a:off x="1262091" y="1879330"/>
              <a:ext cx="269304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0" name="Option">
            <a:extLst>
              <a:ext uri="{FF2B5EF4-FFF2-40B4-BE49-F238E27FC236}">
                <a16:creationId xmlns:a16="http://schemas.microsoft.com/office/drawing/2014/main" id="{EC1D93F9-40FA-2049-7081-6F53307B469D}"/>
              </a:ext>
            </a:extLst>
          </p:cNvPr>
          <p:cNvGrpSpPr/>
          <p:nvPr/>
        </p:nvGrpSpPr>
        <p:grpSpPr>
          <a:xfrm>
            <a:off x="5861880" y="4809571"/>
            <a:ext cx="677810" cy="127000"/>
            <a:chOff x="1068388" y="1876425"/>
            <a:chExt cx="677810" cy="127000"/>
          </a:xfrm>
        </p:grpSpPr>
        <p:grpSp>
          <p:nvGrpSpPr>
            <p:cNvPr id="51" name="Option">
              <a:extLst>
                <a:ext uri="{FF2B5EF4-FFF2-40B4-BE49-F238E27FC236}">
                  <a16:creationId xmlns:a16="http://schemas.microsoft.com/office/drawing/2014/main" id="{346B6FB6-8AB2-A985-ADA4-7A42EEC23150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53" name="Circle">
                <a:extLst>
                  <a:ext uri="{FF2B5EF4-FFF2-40B4-BE49-F238E27FC236}">
                    <a16:creationId xmlns:a16="http://schemas.microsoft.com/office/drawing/2014/main" id="{7684D2FB-2F56-7698-0D4B-AE246224F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Check" hidden="1">
                <a:extLst>
                  <a:ext uri="{FF2B5EF4-FFF2-40B4-BE49-F238E27FC236}">
                    <a16:creationId xmlns:a16="http://schemas.microsoft.com/office/drawing/2014/main" id="{E100F76C-882B-74F7-0148-29A8F9C063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2" name="Text">
              <a:extLst>
                <a:ext uri="{FF2B5EF4-FFF2-40B4-BE49-F238E27FC236}">
                  <a16:creationId xmlns:a16="http://schemas.microsoft.com/office/drawing/2014/main" id="{06FE1B48-867F-0A65-415F-FF1D1A5E2BDC}"/>
                </a:ext>
              </a:extLst>
            </p:cNvPr>
            <p:cNvSpPr txBox="1"/>
            <p:nvPr/>
          </p:nvSpPr>
          <p:spPr>
            <a:xfrm>
              <a:off x="1262091" y="1879330"/>
              <a:ext cx="484107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주유</a:t>
              </a:r>
              <a:r>
                <a:rPr lang="en-US" altLang="ko-KR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충전중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6" name="Option">
            <a:extLst>
              <a:ext uri="{FF2B5EF4-FFF2-40B4-BE49-F238E27FC236}">
                <a16:creationId xmlns:a16="http://schemas.microsoft.com/office/drawing/2014/main" id="{96D4475E-DFE4-340F-5B3F-622AED0283CC}"/>
              </a:ext>
            </a:extLst>
          </p:cNvPr>
          <p:cNvGrpSpPr/>
          <p:nvPr/>
        </p:nvGrpSpPr>
        <p:grpSpPr>
          <a:xfrm>
            <a:off x="6644237" y="4810529"/>
            <a:ext cx="552776" cy="127000"/>
            <a:chOff x="1068388" y="1876425"/>
            <a:chExt cx="552776" cy="127000"/>
          </a:xfrm>
        </p:grpSpPr>
        <p:grpSp>
          <p:nvGrpSpPr>
            <p:cNvPr id="57" name="Option">
              <a:extLst>
                <a:ext uri="{FF2B5EF4-FFF2-40B4-BE49-F238E27FC236}">
                  <a16:creationId xmlns:a16="http://schemas.microsoft.com/office/drawing/2014/main" id="{FB334B56-8ECA-EB01-62BE-7C46889016CF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59" name="Circle">
                <a:extLst>
                  <a:ext uri="{FF2B5EF4-FFF2-40B4-BE49-F238E27FC236}">
                    <a16:creationId xmlns:a16="http://schemas.microsoft.com/office/drawing/2014/main" id="{CD0DECA7-9C50-F9C1-6BA0-2B2C2EAF8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Check" hidden="1">
                <a:extLst>
                  <a:ext uri="{FF2B5EF4-FFF2-40B4-BE49-F238E27FC236}">
                    <a16:creationId xmlns:a16="http://schemas.microsoft.com/office/drawing/2014/main" id="{A22E3A44-C287-1BDB-F75A-DDADD0250A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8" name="Text">
              <a:extLst>
                <a:ext uri="{FF2B5EF4-FFF2-40B4-BE49-F238E27FC236}">
                  <a16:creationId xmlns:a16="http://schemas.microsoft.com/office/drawing/2014/main" id="{11B97EF6-7222-7DE0-A76A-F7419497D8C2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시승종료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2" name="Option">
            <a:extLst>
              <a:ext uri="{FF2B5EF4-FFF2-40B4-BE49-F238E27FC236}">
                <a16:creationId xmlns:a16="http://schemas.microsoft.com/office/drawing/2014/main" id="{68D5D56A-2CC5-79A7-703A-879C9B6B85B9}"/>
              </a:ext>
            </a:extLst>
          </p:cNvPr>
          <p:cNvGrpSpPr/>
          <p:nvPr/>
        </p:nvGrpSpPr>
        <p:grpSpPr>
          <a:xfrm>
            <a:off x="7354941" y="4809569"/>
            <a:ext cx="552776" cy="127000"/>
            <a:chOff x="1068388" y="1876425"/>
            <a:chExt cx="552776" cy="127000"/>
          </a:xfrm>
        </p:grpSpPr>
        <p:grpSp>
          <p:nvGrpSpPr>
            <p:cNvPr id="63" name="Option">
              <a:extLst>
                <a:ext uri="{FF2B5EF4-FFF2-40B4-BE49-F238E27FC236}">
                  <a16:creationId xmlns:a16="http://schemas.microsoft.com/office/drawing/2014/main" id="{916D6FBC-B5CD-692D-09DE-902A79F855F8}"/>
                </a:ext>
              </a:extLst>
            </p:cNvPr>
            <p:cNvGrpSpPr/>
            <p:nvPr/>
          </p:nvGrpSpPr>
          <p:grpSpPr>
            <a:xfrm>
              <a:off x="1068388" y="1876425"/>
              <a:ext cx="125412" cy="127000"/>
              <a:chOff x="1068388" y="1876425"/>
              <a:chExt cx="125412" cy="127000"/>
            </a:xfrm>
          </p:grpSpPr>
          <p:sp>
            <p:nvSpPr>
              <p:cNvPr id="65" name="Circle">
                <a:extLst>
                  <a:ext uri="{FF2B5EF4-FFF2-40B4-BE49-F238E27FC236}">
                    <a16:creationId xmlns:a16="http://schemas.microsoft.com/office/drawing/2014/main" id="{741AB2A8-E883-2B0F-2165-5F0B196273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88" y="1876425"/>
                <a:ext cx="125412" cy="127000"/>
              </a:xfrm>
              <a:prstGeom prst="ellipse">
                <a:avLst/>
              </a:prstGeom>
              <a:solidFill>
                <a:srgbClr val="FFFFFF"/>
              </a:solidFill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Check" hidden="1">
                <a:extLst>
                  <a:ext uri="{FF2B5EF4-FFF2-40B4-BE49-F238E27FC236}">
                    <a16:creationId xmlns:a16="http://schemas.microsoft.com/office/drawing/2014/main" id="{8C751CEA-1F0E-E21A-7087-1F7204F6D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63" y="1905000"/>
                <a:ext cx="68262" cy="69850"/>
              </a:xfrm>
              <a:prstGeom prst="ellipse">
                <a:avLst/>
              </a:prstGeom>
              <a:solidFill>
                <a:srgbClr val="80808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4" name="Text">
              <a:extLst>
                <a:ext uri="{FF2B5EF4-FFF2-40B4-BE49-F238E27FC236}">
                  <a16:creationId xmlns:a16="http://schemas.microsoft.com/office/drawing/2014/main" id="{64665D7F-7D06-76A6-9B7F-5DEABDEF2D88}"/>
                </a:ext>
              </a:extLst>
            </p:cNvPr>
            <p:cNvSpPr txBox="1"/>
            <p:nvPr/>
          </p:nvSpPr>
          <p:spPr>
            <a:xfrm>
              <a:off x="1262091" y="1879330"/>
              <a:ext cx="359073" cy="12118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ko-KR" altLang="en-US" sz="7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반납완료</a:t>
              </a:r>
              <a:endParaRPr lang="en-US" sz="7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" name="타원 6">
            <a:extLst>
              <a:ext uri="{FF2B5EF4-FFF2-40B4-BE49-F238E27FC236}">
                <a16:creationId xmlns:a16="http://schemas.microsoft.com/office/drawing/2014/main" id="{C13AC107-EBC6-7DC9-A3AA-1F1ACCBBF760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  <p:sp>
        <p:nvSpPr>
          <p:cNvPr id="68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64CEA069-E485-562C-6E2E-DD7B8FEDC3C9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2498193" y="2768659"/>
            <a:ext cx="3072126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차대번호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7517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 운행이력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688936"/>
              </p:ext>
            </p:extLst>
          </p:nvPr>
        </p:nvGraphicFramePr>
        <p:xfrm>
          <a:off x="9528812" y="544942"/>
          <a:ext cx="2589769" cy="4841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조건검색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No :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차량연번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 검색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검색 차량 종류 출력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최근 데이터가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맨위로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오도록 정렬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No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차대번호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차량명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상대변경 일시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상태확인자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업데이트 한 사람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현재상태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상대 차량의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상태값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운행이력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B3BF665-C33D-0774-5FF2-68EC058FD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064111"/>
              </p:ext>
            </p:extLst>
          </p:nvPr>
        </p:nvGraphicFramePr>
        <p:xfrm>
          <a:off x="1518215" y="2570539"/>
          <a:ext cx="7719315" cy="266359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410105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594717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268963">
                  <a:extLst>
                    <a:ext uri="{9D8B030D-6E8A-4147-A177-3AD203B41FA5}">
                      <a16:colId xmlns:a16="http://schemas.microsoft.com/office/drawing/2014/main" val="3875740901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10368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2162330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29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차대번호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차량명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일시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상태 확인자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현재 상태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1111111111111111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2222222222222222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이노션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시승대기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3333333333333333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김진호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현대오토에버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시승중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주유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충전중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700" b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700" b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시승종료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이노션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반납완료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633941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김진호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현대오토에버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210858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…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20:10 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미배정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F0084F6C-EE05-B21B-CC22-3DA2A3035170}"/>
              </a:ext>
            </a:extLst>
          </p:cNvPr>
          <p:cNvSpPr/>
          <p:nvPr/>
        </p:nvSpPr>
        <p:spPr>
          <a:xfrm>
            <a:off x="1518215" y="1400098"/>
            <a:ext cx="7713031" cy="458696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FE2C67-BFEE-CAC9-4F9B-377A18C80477}"/>
              </a:ext>
            </a:extLst>
          </p:cNvPr>
          <p:cNvSpPr txBox="1"/>
          <p:nvPr/>
        </p:nvSpPr>
        <p:spPr>
          <a:xfrm>
            <a:off x="3438536" y="1533012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차량번호</a:t>
            </a:r>
            <a:endParaRPr lang="ko-KR" altLang="en-US" sz="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230EF6-C3F0-B27F-D74A-0CEC4F3B4AC3}"/>
              </a:ext>
            </a:extLst>
          </p:cNvPr>
          <p:cNvSpPr txBox="1"/>
          <p:nvPr/>
        </p:nvSpPr>
        <p:spPr>
          <a:xfrm>
            <a:off x="1602872" y="1564428"/>
            <a:ext cx="3706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latin typeface="나눔스퀘어" panose="020B0600000101010101" pitchFamily="50" charset="-127"/>
                <a:ea typeface="나눔스퀘어" panose="020B0600000101010101" pitchFamily="50" charset="-127"/>
              </a:rPr>
              <a:t>연번</a:t>
            </a:r>
            <a:endParaRPr lang="ko-KR" altLang="en-US" sz="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Button">
            <a:extLst>
              <a:ext uri="{FF2B5EF4-FFF2-40B4-BE49-F238E27FC236}">
                <a16:creationId xmlns:a16="http://schemas.microsoft.com/office/drawing/2014/main" id="{FD58C771-9376-60BF-0BB2-3FE0C9D98F9B}"/>
              </a:ext>
            </a:extLst>
          </p:cNvPr>
          <p:cNvSpPr>
            <a:spLocks/>
          </p:cNvSpPr>
          <p:nvPr/>
        </p:nvSpPr>
        <p:spPr bwMode="auto">
          <a:xfrm>
            <a:off x="5615125" y="1535671"/>
            <a:ext cx="562530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9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966DA-D4B5-896C-B14C-F477C7038E79}"/>
              </a:ext>
            </a:extLst>
          </p:cNvPr>
          <p:cNvSpPr/>
          <p:nvPr/>
        </p:nvSpPr>
        <p:spPr>
          <a:xfrm>
            <a:off x="1501823" y="140322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7BA8FD-80EF-6F71-250E-07D92DF1424A}"/>
              </a:ext>
            </a:extLst>
          </p:cNvPr>
          <p:cNvSpPr txBox="1"/>
          <p:nvPr/>
        </p:nvSpPr>
        <p:spPr>
          <a:xfrm>
            <a:off x="1468721" y="2203144"/>
            <a:ext cx="74973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검색결과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 1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257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5487, GV80, 3.5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가솔린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터보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인승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22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인치 쿠페 디자인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셀렉션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 (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카본 내장재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4WD,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비크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블랙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블랙모노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sz="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그레이스티치</a:t>
            </a: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A2F5EA0-3B84-2434-D76B-ED9A239E0D77}"/>
              </a:ext>
            </a:extLst>
          </p:cNvPr>
          <p:cNvSpPr/>
          <p:nvPr/>
        </p:nvSpPr>
        <p:spPr>
          <a:xfrm>
            <a:off x="1500965" y="195765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FF186F-05DA-D40F-EE21-65CCC1C4DC42}"/>
              </a:ext>
            </a:extLst>
          </p:cNvPr>
          <p:cNvSpPr/>
          <p:nvPr/>
        </p:nvSpPr>
        <p:spPr>
          <a:xfrm>
            <a:off x="1440440" y="250255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72A940-D75C-E76A-D9B5-0969B3A2C222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55F5A0-CF88-F0E9-6403-5B5ED7C3C8C1}"/>
              </a:ext>
            </a:extLst>
          </p:cNvPr>
          <p:cNvSpPr/>
          <p:nvPr/>
        </p:nvSpPr>
        <p:spPr>
          <a:xfrm>
            <a:off x="79901" y="2761386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4816006E-1B7A-8499-02BB-10195731C36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056824" y="1548516"/>
            <a:ext cx="1476462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차량번호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7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6BC270BB-BAD9-73A4-B7F5-2DA9432B2C8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977154" y="1538514"/>
            <a:ext cx="1476462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연번 입력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D36B34D1-162B-331A-B4A7-47B3CC7367D3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374872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 연번 관리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73521"/>
              </p:ext>
            </p:extLst>
          </p:nvPr>
        </p:nvGraphicFramePr>
        <p:xfrm>
          <a:off x="9528812" y="544942"/>
          <a:ext cx="2589769" cy="3748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연번 변경 후 저장버튼 클릭 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해당 내용으로 데이터 갱신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72A940-D75C-E76A-D9B5-0969B3A2C222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55F5A0-CF88-F0E9-6403-5B5ED7C3C8C1}"/>
              </a:ext>
            </a:extLst>
          </p:cNvPr>
          <p:cNvSpPr/>
          <p:nvPr/>
        </p:nvSpPr>
        <p:spPr>
          <a:xfrm>
            <a:off x="79901" y="294778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D141A3F-53F1-6C6E-17F0-49AE95FC6B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022709"/>
              </p:ext>
            </p:extLst>
          </p:nvPr>
        </p:nvGraphicFramePr>
        <p:xfrm>
          <a:off x="1506475" y="1863041"/>
          <a:ext cx="7685454" cy="256958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501873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604226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671363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3215263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1713529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연번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차량명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트림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외색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내색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비크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블랙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블랙모노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오렌지스티치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오픈포어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리얼우드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우유니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화이트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블랙모노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그레이스티치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228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보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2995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카플리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블루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울트라마린블루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그레이스티치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마우나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레드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세비아레드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마칼루 그레이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세비아레드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5498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카플리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블루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블랙모노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오렌지스티치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1893850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마우나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레드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블랙모노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그레이스티치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25895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마칼루 그레이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울트라마린블루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</a:t>
                      </a:r>
                      <a:r>
                        <a:rPr lang="ko-KR" altLang="en-US" sz="6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그레이스티치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753930"/>
                  </a:ext>
                </a:extLst>
              </a:tr>
            </a:tbl>
          </a:graphicData>
        </a:graphic>
      </p:graphicFrame>
      <p:sp>
        <p:nvSpPr>
          <p:cNvPr id="23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20048576-6010-6449-C061-95F96EBCFCB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660800" y="2179494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1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4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A216DFB8-20CF-6A49-634E-12ED25542F1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660800" y="2471793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2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5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33C5DA46-C7E4-0125-1DCB-94AF24EEB63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669639" y="2764092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3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7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569B0F9A-CAB7-5C4B-77A9-FA73DB6501D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669639" y="3042677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4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0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6551D697-A92D-FF1D-12F4-1CA583F891E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669639" y="3333287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5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2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6964111D-AA23-B94A-FE8D-E6A11ECE969E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669638" y="3612306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6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3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78761FEE-61FE-EBF8-9353-81780EA50C7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669638" y="3890891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7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4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56B2812D-8F36-4A10-3D9A-5740EB20BE1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669638" y="4177920"/>
            <a:ext cx="247177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8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02C819-1953-4FAA-8828-624C5F18A134}"/>
              </a:ext>
            </a:extLst>
          </p:cNvPr>
          <p:cNvSpPr txBox="1"/>
          <p:nvPr/>
        </p:nvSpPr>
        <p:spPr>
          <a:xfrm>
            <a:off x="1468721" y="1383421"/>
            <a:ext cx="7497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연번을 변경할 수 있습니다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중복된 번호로 입력할 수 없습니다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BD31A4D3-19E8-BDE0-E6CC-24FFC8FED25E}"/>
              </a:ext>
            </a:extLst>
          </p:cNvPr>
          <p:cNvSpPr>
            <a:spLocks/>
          </p:cNvSpPr>
          <p:nvPr/>
        </p:nvSpPr>
        <p:spPr bwMode="auto">
          <a:xfrm>
            <a:off x="8643870" y="4538423"/>
            <a:ext cx="562530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E799497-8806-125A-1B03-7AB89E6E6229}"/>
              </a:ext>
            </a:extLst>
          </p:cNvPr>
          <p:cNvSpPr/>
          <p:nvPr/>
        </p:nvSpPr>
        <p:spPr>
          <a:xfrm>
            <a:off x="1422322" y="201040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30961536-0C05-59B4-76A5-F23A4DCF7120}"/>
              </a:ext>
            </a:extLst>
          </p:cNvPr>
          <p:cNvSpPr/>
          <p:nvPr/>
        </p:nvSpPr>
        <p:spPr>
          <a:xfrm>
            <a:off x="2331596" y="4997868"/>
            <a:ext cx="3156020" cy="613210"/>
          </a:xfrm>
          <a:prstGeom prst="wedgeRectCallout">
            <a:avLst>
              <a:gd name="adj1" fmla="val -64381"/>
              <a:gd name="adj2" fmla="val -152975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상하이동 기능 가능여부 체크 필요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6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39013" y="48731"/>
            <a:ext cx="4048987" cy="354619"/>
          </a:xfrm>
          <a:prstGeom prst="rect">
            <a:avLst/>
          </a:prstGeom>
          <a:noFill/>
        </p:spPr>
        <p:txBody>
          <a:bodyPr wrap="square" lIns="44308" tIns="44308" rIns="44308" bIns="44308" rtlCol="0">
            <a:spAutoFit/>
          </a:bodyPr>
          <a:lstStyle/>
          <a:p>
            <a:pPr algn="ctr"/>
            <a:r>
              <a:rPr lang="en-US" altLang="ko-KR" sz="1723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IA (Information Architecture)</a:t>
            </a:r>
            <a:endParaRPr lang="ko-KR" altLang="en-US" sz="1723" b="1" u="sng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Group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565988"/>
              </p:ext>
            </p:extLst>
          </p:nvPr>
        </p:nvGraphicFramePr>
        <p:xfrm>
          <a:off x="1992499" y="2844702"/>
          <a:ext cx="1134702" cy="1935271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시승자</a:t>
                      </a: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시승자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명단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시승자</a:t>
                      </a: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등록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 동의서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88228"/>
                  </a:ext>
                </a:extLst>
              </a:tr>
            </a:tbl>
          </a:graphicData>
        </a:graphic>
      </p:graphicFrame>
      <p:graphicFrame>
        <p:nvGraphicFramePr>
          <p:cNvPr id="9" name="Group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237370"/>
              </p:ext>
            </p:extLst>
          </p:nvPr>
        </p:nvGraphicFramePr>
        <p:xfrm>
          <a:off x="4832520" y="2843106"/>
          <a:ext cx="1134702" cy="1221379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 이슈관리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이슈 목록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이슈 등록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" name="Group 139">
            <a:extLst>
              <a:ext uri="{FF2B5EF4-FFF2-40B4-BE49-F238E27FC236}">
                <a16:creationId xmlns:a16="http://schemas.microsoft.com/office/drawing/2014/main" id="{2A77F839-11F0-3B73-8A83-5798BDF46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233591"/>
              </p:ext>
            </p:extLst>
          </p:nvPr>
        </p:nvGraphicFramePr>
        <p:xfrm>
          <a:off x="568622" y="2844701"/>
          <a:ext cx="1134702" cy="1772969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 홈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3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DASHBOARD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88228"/>
                  </a:ext>
                </a:extLst>
              </a:tr>
            </a:tbl>
          </a:graphicData>
        </a:graphic>
      </p:graphicFrame>
      <p:graphicFrame>
        <p:nvGraphicFramePr>
          <p:cNvPr id="11" name="Group 139">
            <a:extLst>
              <a:ext uri="{FF2B5EF4-FFF2-40B4-BE49-F238E27FC236}">
                <a16:creationId xmlns:a16="http://schemas.microsoft.com/office/drawing/2014/main" id="{ECD46406-366F-D8C1-67D9-0C36AB3C96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090165"/>
              </p:ext>
            </p:extLst>
          </p:nvPr>
        </p:nvGraphicFramePr>
        <p:xfrm>
          <a:off x="568622" y="645444"/>
          <a:ext cx="1134702" cy="393994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행사 관리 홈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3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5" name="Group 139">
            <a:extLst>
              <a:ext uri="{FF2B5EF4-FFF2-40B4-BE49-F238E27FC236}">
                <a16:creationId xmlns:a16="http://schemas.microsoft.com/office/drawing/2014/main" id="{852EF9C3-7A88-FB36-A59F-2CBC6E4C83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427646"/>
              </p:ext>
            </p:extLst>
          </p:nvPr>
        </p:nvGraphicFramePr>
        <p:xfrm>
          <a:off x="3410717" y="2844702"/>
          <a:ext cx="1134702" cy="2259863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시승차량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차량 목록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 등록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운행 이력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연번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88228"/>
                  </a:ext>
                </a:extLst>
              </a:tr>
            </a:tbl>
          </a:graphicData>
        </a:graphic>
      </p:graphicFrame>
      <p:graphicFrame>
        <p:nvGraphicFramePr>
          <p:cNvPr id="16" name="Group 139">
            <a:extLst>
              <a:ext uri="{FF2B5EF4-FFF2-40B4-BE49-F238E27FC236}">
                <a16:creationId xmlns:a16="http://schemas.microsoft.com/office/drawing/2014/main" id="{F734E508-E25A-1EF7-6271-69D0ACC76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130075"/>
              </p:ext>
            </p:extLst>
          </p:nvPr>
        </p:nvGraphicFramePr>
        <p:xfrm>
          <a:off x="1992499" y="645443"/>
          <a:ext cx="1134702" cy="1221379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 행사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진행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예정 행사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종료된 행사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등록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" name="Group 139">
            <a:extLst>
              <a:ext uri="{FF2B5EF4-FFF2-40B4-BE49-F238E27FC236}">
                <a16:creationId xmlns:a16="http://schemas.microsoft.com/office/drawing/2014/main" id="{BFAE007F-781B-DFC1-0152-D0179A64F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322820"/>
              </p:ext>
            </p:extLst>
          </p:nvPr>
        </p:nvGraphicFramePr>
        <p:xfrm>
          <a:off x="6249987" y="2843106"/>
          <a:ext cx="1134702" cy="1270180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운영 정보 공유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코스 정보 공유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0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DEMS </a:t>
                      </a: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매뉴얼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183535"/>
                  </a:ext>
                </a:extLst>
              </a:tr>
            </a:tbl>
          </a:graphicData>
        </a:graphic>
      </p:graphicFrame>
      <p:graphicFrame>
        <p:nvGraphicFramePr>
          <p:cNvPr id="18" name="Group 139">
            <a:extLst>
              <a:ext uri="{FF2B5EF4-FFF2-40B4-BE49-F238E27FC236}">
                <a16:creationId xmlns:a16="http://schemas.microsoft.com/office/drawing/2014/main" id="{D213ADAE-96A5-C828-4D6E-F7F5659DC6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23351"/>
              </p:ext>
            </p:extLst>
          </p:nvPr>
        </p:nvGraphicFramePr>
        <p:xfrm>
          <a:off x="7665337" y="2843106"/>
          <a:ext cx="1134702" cy="669790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 리포트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 리포트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" name="Group 139">
            <a:extLst>
              <a:ext uri="{FF2B5EF4-FFF2-40B4-BE49-F238E27FC236}">
                <a16:creationId xmlns:a16="http://schemas.microsoft.com/office/drawing/2014/main" id="{61EA4BBE-628A-B54C-29A1-EF0296FED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564802"/>
              </p:ext>
            </p:extLst>
          </p:nvPr>
        </p:nvGraphicFramePr>
        <p:xfrm>
          <a:off x="9091515" y="2843107"/>
          <a:ext cx="1134702" cy="945584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초대장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초대장 목록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초대장 등록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83061"/>
                  </a:ext>
                </a:extLst>
              </a:tr>
            </a:tbl>
          </a:graphicData>
        </a:graphic>
      </p:graphicFrame>
      <p:graphicFrame>
        <p:nvGraphicFramePr>
          <p:cNvPr id="21" name="Group 139">
            <a:extLst>
              <a:ext uri="{FF2B5EF4-FFF2-40B4-BE49-F238E27FC236}">
                <a16:creationId xmlns:a16="http://schemas.microsoft.com/office/drawing/2014/main" id="{6EA11379-D427-369C-AFAE-FD813729A0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893796"/>
              </p:ext>
            </p:extLst>
          </p:nvPr>
        </p:nvGraphicFramePr>
        <p:xfrm>
          <a:off x="10506865" y="2843107"/>
          <a:ext cx="1134702" cy="945584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STAFF </a:t>
                      </a: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알림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공지사항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</a:t>
                      </a: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FEED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428649"/>
                  </a:ext>
                </a:extLst>
              </a:tr>
            </a:tbl>
          </a:graphicData>
        </a:graphic>
      </p:graphicFrame>
      <p:graphicFrame>
        <p:nvGraphicFramePr>
          <p:cNvPr id="22" name="Group 139">
            <a:extLst>
              <a:ext uri="{FF2B5EF4-FFF2-40B4-BE49-F238E27FC236}">
                <a16:creationId xmlns:a16="http://schemas.microsoft.com/office/drawing/2014/main" id="{BC58451D-F36B-4D07-D42C-41A074C1D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235052"/>
              </p:ext>
            </p:extLst>
          </p:nvPr>
        </p:nvGraphicFramePr>
        <p:xfrm>
          <a:off x="3410717" y="645443"/>
          <a:ext cx="1134702" cy="1273027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40525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시승동의서 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7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시승동의서 목록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시승동의서 등록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0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88228"/>
                  </a:ext>
                </a:extLst>
              </a:tr>
            </a:tbl>
          </a:graphicData>
        </a:graphic>
      </p:graphicFrame>
      <p:graphicFrame>
        <p:nvGraphicFramePr>
          <p:cNvPr id="23" name="Group 139">
            <a:extLst>
              <a:ext uri="{FF2B5EF4-FFF2-40B4-BE49-F238E27FC236}">
                <a16:creationId xmlns:a16="http://schemas.microsoft.com/office/drawing/2014/main" id="{BD12B534-AFC2-4CAE-5523-3A118BE4B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114530"/>
              </p:ext>
            </p:extLst>
          </p:nvPr>
        </p:nvGraphicFramePr>
        <p:xfrm>
          <a:off x="454082" y="5795638"/>
          <a:ext cx="1134702" cy="669789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3939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초대장 홈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3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9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초대장 내용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A91E54B-2490-5547-B907-696FE0E5F535}"/>
              </a:ext>
            </a:extLst>
          </p:cNvPr>
          <p:cNvSpPr/>
          <p:nvPr/>
        </p:nvSpPr>
        <p:spPr>
          <a:xfrm>
            <a:off x="1884986" y="955300"/>
            <a:ext cx="1331013" cy="378234"/>
          </a:xfrm>
          <a:prstGeom prst="roundRect">
            <a:avLst/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4C467C56-34C3-C835-A6F1-B318BC8EA3CB}"/>
              </a:ext>
            </a:extLst>
          </p:cNvPr>
          <p:cNvCxnSpPr>
            <a:cxnSpLocks/>
            <a:stCxn id="24" idx="1"/>
            <a:endCxn id="2" idx="0"/>
          </p:cNvCxnSpPr>
          <p:nvPr/>
        </p:nvCxnSpPr>
        <p:spPr>
          <a:xfrm rot="10800000" flipV="1">
            <a:off x="1135974" y="1144417"/>
            <a:ext cx="749013" cy="1700284"/>
          </a:xfrm>
          <a:prstGeom prst="bentConnector2">
            <a:avLst/>
          </a:prstGeom>
          <a:ln w="3175">
            <a:solidFill>
              <a:srgbClr val="FF0000"/>
            </a:solidFill>
            <a:prstDash val="solid"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E54007A-1B23-1364-9E20-EB691D35E543}"/>
              </a:ext>
            </a:extLst>
          </p:cNvPr>
          <p:cNvSpPr txBox="1"/>
          <p:nvPr/>
        </p:nvSpPr>
        <p:spPr>
          <a:xfrm>
            <a:off x="468474" y="2015530"/>
            <a:ext cx="1307525" cy="5131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ts val="1723"/>
              </a:lnSpc>
            </a:pP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행사제목 </a:t>
            </a: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or </a:t>
            </a: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endParaRPr lang="en-US" altLang="ko-KR" sz="1108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ts val="1723"/>
              </a:lnSpc>
            </a:pP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클릭 시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7E26F3AF-C337-06B5-9E20-E479707FF919}"/>
              </a:ext>
            </a:extLst>
          </p:cNvPr>
          <p:cNvSpPr/>
          <p:nvPr/>
        </p:nvSpPr>
        <p:spPr>
          <a:xfrm>
            <a:off x="354424" y="500364"/>
            <a:ext cx="11501576" cy="4714235"/>
          </a:xfrm>
          <a:prstGeom prst="roundRect">
            <a:avLst>
              <a:gd name="adj" fmla="val 0"/>
            </a:avLst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983972E-F9EE-6142-54B6-E7952B056A5B}"/>
              </a:ext>
            </a:extLst>
          </p:cNvPr>
          <p:cNvSpPr/>
          <p:nvPr/>
        </p:nvSpPr>
        <p:spPr>
          <a:xfrm>
            <a:off x="350824" y="145296"/>
            <a:ext cx="2268554" cy="354462"/>
          </a:xfrm>
          <a:prstGeom prst="rect">
            <a:avLst/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77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(Backoffice)</a:t>
            </a:r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1D579DE-66B3-046D-84EA-2AD48305700B}"/>
              </a:ext>
            </a:extLst>
          </p:cNvPr>
          <p:cNvSpPr/>
          <p:nvPr/>
        </p:nvSpPr>
        <p:spPr>
          <a:xfrm>
            <a:off x="350824" y="5674219"/>
            <a:ext cx="11501576" cy="1108272"/>
          </a:xfrm>
          <a:prstGeom prst="roundRect">
            <a:avLst>
              <a:gd name="adj" fmla="val 0"/>
            </a:avLst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29F1642-99F4-BC56-8952-07DA52208D46}"/>
              </a:ext>
            </a:extLst>
          </p:cNvPr>
          <p:cNvSpPr/>
          <p:nvPr/>
        </p:nvSpPr>
        <p:spPr>
          <a:xfrm>
            <a:off x="350824" y="5360204"/>
            <a:ext cx="2017247" cy="315196"/>
          </a:xfrm>
          <a:prstGeom prst="rect">
            <a:avLst/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77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</a:t>
            </a:r>
            <a:r>
              <a:rPr lang="en-US" altLang="ko-KR" sz="1477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WEB (Front)</a:t>
            </a:r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82378F1-8CB5-D9EA-FDF5-C32F1418479C}"/>
              </a:ext>
            </a:extLst>
          </p:cNvPr>
          <p:cNvSpPr/>
          <p:nvPr/>
        </p:nvSpPr>
        <p:spPr>
          <a:xfrm>
            <a:off x="8982756" y="3185999"/>
            <a:ext cx="1309675" cy="378234"/>
          </a:xfrm>
          <a:prstGeom prst="roundRect">
            <a:avLst/>
          </a:prstGeom>
          <a:noFill/>
          <a:ln w="19050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4308" tIns="44308" rIns="44308" bIns="44308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77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2E967C1D-16A9-25BA-FB76-D56CB30AC1EB}"/>
              </a:ext>
            </a:extLst>
          </p:cNvPr>
          <p:cNvCxnSpPr>
            <a:cxnSpLocks/>
            <a:stCxn id="34" idx="2"/>
            <a:endCxn id="23" idx="3"/>
          </p:cNvCxnSpPr>
          <p:nvPr/>
        </p:nvCxnSpPr>
        <p:spPr>
          <a:xfrm rot="5400000">
            <a:off x="4330040" y="822977"/>
            <a:ext cx="2566299" cy="8048810"/>
          </a:xfrm>
          <a:prstGeom prst="bentConnector2">
            <a:avLst/>
          </a:prstGeom>
          <a:ln w="3175">
            <a:solidFill>
              <a:srgbClr val="FF0000"/>
            </a:solidFill>
            <a:prstDash val="solid"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D7568A8-33B3-EB1C-738E-ADED7265B648}"/>
              </a:ext>
            </a:extLst>
          </p:cNvPr>
          <p:cNvSpPr txBox="1"/>
          <p:nvPr/>
        </p:nvSpPr>
        <p:spPr>
          <a:xfrm>
            <a:off x="9797218" y="4282867"/>
            <a:ext cx="1944565" cy="5131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ts val="1723"/>
              </a:lnSpc>
            </a:pP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제목</a:t>
            </a: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버튼</a:t>
            </a: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 </a:t>
            </a:r>
            <a:r>
              <a:rPr lang="en-US" altLang="ko-KR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URL </a:t>
            </a:r>
            <a:r>
              <a:rPr lang="ko-KR" altLang="en-US" sz="1108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시</a:t>
            </a:r>
          </a:p>
        </p:txBody>
      </p:sp>
      <p:graphicFrame>
        <p:nvGraphicFramePr>
          <p:cNvPr id="38" name="Group 139">
            <a:extLst>
              <a:ext uri="{FF2B5EF4-FFF2-40B4-BE49-F238E27FC236}">
                <a16:creationId xmlns:a16="http://schemas.microsoft.com/office/drawing/2014/main" id="{2C01267F-66CA-490F-F0DC-3D16338F9B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904106"/>
              </p:ext>
            </p:extLst>
          </p:nvPr>
        </p:nvGraphicFramePr>
        <p:xfrm>
          <a:off x="4835028" y="656001"/>
          <a:ext cx="1134702" cy="1480280"/>
        </p:xfrm>
        <a:graphic>
          <a:graphicData uri="http://schemas.openxmlformats.org/drawingml/2006/table">
            <a:tbl>
              <a:tblPr/>
              <a:tblGrid>
                <a:gridCol w="1134702">
                  <a:extLst>
                    <a:ext uri="{9D8B030D-6E8A-4147-A177-3AD203B41FA5}">
                      <a16:colId xmlns:a16="http://schemas.microsoft.com/office/drawing/2014/main" val="3853577069"/>
                    </a:ext>
                  </a:extLst>
                </a:gridCol>
              </a:tblGrid>
              <a:tr h="4094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관리자 계정관리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7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계정 목록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7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 등록</a:t>
                      </a: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7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 관리자 정보</a:t>
                      </a: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74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8798" marR="78798" marT="50037" marB="50037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88228"/>
                  </a:ext>
                </a:extLst>
              </a:tr>
            </a:tbl>
          </a:graphicData>
        </a:graphic>
      </p:graphicFrame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AE54E451-8871-8013-E912-03B76D22C8EB}"/>
              </a:ext>
            </a:extLst>
          </p:cNvPr>
          <p:cNvSpPr/>
          <p:nvPr/>
        </p:nvSpPr>
        <p:spPr>
          <a:xfrm>
            <a:off x="3035897" y="2462919"/>
            <a:ext cx="2772103" cy="1096877"/>
          </a:xfrm>
          <a:prstGeom prst="wedgeRectCallout">
            <a:avLst>
              <a:gd name="adj1" fmla="val -55695"/>
              <a:gd name="adj2" fmla="val -122673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SB</a:t>
            </a:r>
            <a:r>
              <a:rPr lang="ko-KR" altLang="en-US" sz="1400" dirty="0">
                <a:solidFill>
                  <a:schemeClr val="tx1"/>
                </a:solidFill>
              </a:rPr>
              <a:t>리뷰 후 의견반영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카테고리 축소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서브메인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/>
                </a:solidFill>
              </a:rPr>
              <a:t>삭제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진행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예정 통합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068AE8F-A0C5-1970-05C3-0F2B80F7D736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9371211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이슈관리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이슈 목록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516006"/>
              </p:ext>
            </p:extLst>
          </p:nvPr>
        </p:nvGraphicFramePr>
        <p:xfrm>
          <a:off x="9528812" y="544942"/>
          <a:ext cx="2589769" cy="4129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No 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데이터 순서 내림차순 정렬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이슈체크일시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담당자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차량연번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행사장 부여 차량번호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차종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차명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차번호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상세보기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이슈 체크정보 팝업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(00p)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현재 차량의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상태값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보여줌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FCBD84F-AE7D-B33C-D036-F1620A97A8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538773"/>
              </p:ext>
            </p:extLst>
          </p:nvPr>
        </p:nvGraphicFramePr>
        <p:xfrm>
          <a:off x="1574610" y="1896213"/>
          <a:ext cx="7584726" cy="256958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1659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9792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  <a:gridCol w="518400">
                  <a:extLst>
                    <a:ext uri="{9D8B030D-6E8A-4147-A177-3AD203B41FA5}">
                      <a16:colId xmlns:a16="http://schemas.microsoft.com/office/drawing/2014/main" val="4230480397"/>
                    </a:ext>
                  </a:extLst>
                </a:gridCol>
                <a:gridCol w="1209600">
                  <a:extLst>
                    <a:ext uri="{9D8B030D-6E8A-4147-A177-3AD203B41FA5}">
                      <a16:colId xmlns:a16="http://schemas.microsoft.com/office/drawing/2014/main" val="4003798400"/>
                    </a:ext>
                  </a:extLst>
                </a:gridCol>
                <a:gridCol w="1129255">
                  <a:extLst>
                    <a:ext uri="{9D8B030D-6E8A-4147-A177-3AD203B41FA5}">
                      <a16:colId xmlns:a16="http://schemas.microsoft.com/office/drawing/2014/main" val="3276726143"/>
                    </a:ext>
                  </a:extLst>
                </a:gridCol>
                <a:gridCol w="1519900">
                  <a:extLst>
                    <a:ext uri="{9D8B030D-6E8A-4147-A177-3AD203B41FA5}">
                      <a16:colId xmlns:a16="http://schemas.microsoft.com/office/drawing/2014/main" val="3804877354"/>
                    </a:ext>
                  </a:extLst>
                </a:gridCol>
                <a:gridCol w="1105381">
                  <a:extLst>
                    <a:ext uri="{9D8B030D-6E8A-4147-A177-3AD203B41FA5}">
                      <a16:colId xmlns:a16="http://schemas.microsoft.com/office/drawing/2014/main" val="570071106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이슈체크 일시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담당자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연번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이슈분류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차량상태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10:31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 (374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1923)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외판손상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정비중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10:31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 (111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2222)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실내오염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시승대기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1893850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25895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753930"/>
                  </a:ext>
                </a:extLst>
              </a:tr>
            </a:tbl>
          </a:graphicData>
        </a:graphic>
      </p:graphicFrame>
      <p:sp>
        <p:nvSpPr>
          <p:cNvPr id="37" name="Button">
            <a:extLst>
              <a:ext uri="{FF2B5EF4-FFF2-40B4-BE49-F238E27FC236}">
                <a16:creationId xmlns:a16="http://schemas.microsoft.com/office/drawing/2014/main" id="{91311D15-732A-4571-AE84-556F6C76953D}"/>
              </a:ext>
            </a:extLst>
          </p:cNvPr>
          <p:cNvSpPr/>
          <p:nvPr/>
        </p:nvSpPr>
        <p:spPr>
          <a:xfrm>
            <a:off x="6914253" y="2249412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상세보기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3" name="Button">
            <a:extLst>
              <a:ext uri="{FF2B5EF4-FFF2-40B4-BE49-F238E27FC236}">
                <a16:creationId xmlns:a16="http://schemas.microsoft.com/office/drawing/2014/main" id="{3730E862-684D-1BC0-6BE8-CE16D5D0D22F}"/>
              </a:ext>
            </a:extLst>
          </p:cNvPr>
          <p:cNvSpPr/>
          <p:nvPr/>
        </p:nvSpPr>
        <p:spPr>
          <a:xfrm>
            <a:off x="6914253" y="2542430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상세보기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4" name="Button">
            <a:extLst>
              <a:ext uri="{FF2B5EF4-FFF2-40B4-BE49-F238E27FC236}">
                <a16:creationId xmlns:a16="http://schemas.microsoft.com/office/drawing/2014/main" id="{77C0D941-CDE8-C8AE-6500-10ADE8A92721}"/>
              </a:ext>
            </a:extLst>
          </p:cNvPr>
          <p:cNvSpPr>
            <a:spLocks/>
          </p:cNvSpPr>
          <p:nvPr/>
        </p:nvSpPr>
        <p:spPr bwMode="auto">
          <a:xfrm>
            <a:off x="8127428" y="1560946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이슈등록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C1A9B2A7-F4E3-38A2-7044-3D121CADCC4D}"/>
              </a:ext>
            </a:extLst>
          </p:cNvPr>
          <p:cNvSpPr/>
          <p:nvPr/>
        </p:nvSpPr>
        <p:spPr>
          <a:xfrm>
            <a:off x="1481869" y="170125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A0CF7A8-A701-FC54-98BE-5C044B293CCB}"/>
              </a:ext>
            </a:extLst>
          </p:cNvPr>
          <p:cNvSpPr/>
          <p:nvPr/>
        </p:nvSpPr>
        <p:spPr>
          <a:xfrm>
            <a:off x="6348502" y="211168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0CDC96-A237-770B-5256-8C9F983FB67D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DCB88C5-2F1A-F2D1-14C9-9CB1A0897CF0}"/>
              </a:ext>
            </a:extLst>
          </p:cNvPr>
          <p:cNvSpPr/>
          <p:nvPr/>
        </p:nvSpPr>
        <p:spPr>
          <a:xfrm>
            <a:off x="79901" y="340134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A960D67D-7CC4-592F-BC0A-4120CA6A7BFE}"/>
              </a:ext>
            </a:extLst>
          </p:cNvPr>
          <p:cNvSpPr/>
          <p:nvPr/>
        </p:nvSpPr>
        <p:spPr>
          <a:xfrm>
            <a:off x="7958597" y="208869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BB1578F-3FD6-8888-EBBA-BC75208F5328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3888457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F7EE7566-6207-C6CB-907C-C4A5190CABD1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08AFDF8-1BBF-FC75-B6A2-27016A816D8A}"/>
              </a:ext>
            </a:extLst>
          </p:cNvPr>
          <p:cNvSpPr/>
          <p:nvPr/>
        </p:nvSpPr>
        <p:spPr>
          <a:xfrm>
            <a:off x="79901" y="340134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이슈관리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이슈 목록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상세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4714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조건검색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No :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차량연번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검색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 검색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검색 차량 종류 출력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최근 데이터가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맨위로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오도록 정렬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No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차량번호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차량명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상대변경 일시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상태확인자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업데이트 한 사람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상태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상대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변경값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FCBD84F-AE7D-B33C-D036-F1620A97A8AB}"/>
              </a:ext>
            </a:extLst>
          </p:cNvPr>
          <p:cNvGraphicFramePr>
            <a:graphicFrameLocks noGrp="1"/>
          </p:cNvGraphicFramePr>
          <p:nvPr/>
        </p:nvGraphicFramePr>
        <p:xfrm>
          <a:off x="1574610" y="1896213"/>
          <a:ext cx="7584725" cy="256958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27125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10368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  <a:gridCol w="633600">
                  <a:extLst>
                    <a:ext uri="{9D8B030D-6E8A-4147-A177-3AD203B41FA5}">
                      <a16:colId xmlns:a16="http://schemas.microsoft.com/office/drawing/2014/main" val="4230480397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4003798400"/>
                    </a:ext>
                  </a:extLst>
                </a:gridCol>
                <a:gridCol w="1900800">
                  <a:extLst>
                    <a:ext uri="{9D8B030D-6E8A-4147-A177-3AD203B41FA5}">
                      <a16:colId xmlns:a16="http://schemas.microsoft.com/office/drawing/2014/main" val="3804877354"/>
                    </a:ext>
                  </a:extLst>
                </a:gridCol>
                <a:gridCol w="1382400">
                  <a:extLst>
                    <a:ext uri="{9D8B030D-6E8A-4147-A177-3AD203B41FA5}">
                      <a16:colId xmlns:a16="http://schemas.microsoft.com/office/drawing/2014/main" val="570071106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이슈체크 일시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담당자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차량연번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차량상태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10:31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GB80 (374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1923)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 10:31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 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더피프티원</a:t>
                      </a:r>
                      <a:r>
                        <a:rPr lang="en-US" altLang="ko-KR" sz="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GB80 (111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러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2222)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1893850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258953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753930"/>
                  </a:ext>
                </a:extLst>
              </a:tr>
            </a:tbl>
          </a:graphicData>
        </a:graphic>
      </p:graphicFrame>
      <p:grpSp>
        <p:nvGrpSpPr>
          <p:cNvPr id="38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A143179B-E23C-3A06-5714-A924CD4D78FB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085943" y="2226590"/>
            <a:ext cx="952076" cy="194925"/>
            <a:chOff x="595684" y="1574658"/>
            <a:chExt cx="1368151" cy="194925"/>
          </a:xfrm>
          <a:solidFill>
            <a:srgbClr val="FFFFFF"/>
          </a:solidFill>
        </p:grpSpPr>
        <p:sp>
          <p:nvSpPr>
            <p:cNvPr id="39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5826D3C-80A3-2C65-2427-0DC5940EE02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4" y="1574658"/>
              <a:ext cx="1129617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운행불가</a:t>
              </a:r>
              <a:endParaRPr lang="en-US" altLang="ko-KR" sz="6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0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7F8072B7-C633-3EC9-A3CA-ACFF59FE3EDD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725306" y="1574658"/>
              <a:ext cx="238529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0C81CAF-9DDD-866F-9152-6854A578E555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798578" y="1654034"/>
              <a:ext cx="91981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2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8C8F04FB-9711-A60E-2EB1-7C6C20160866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8085943" y="2501517"/>
            <a:ext cx="952076" cy="194925"/>
            <a:chOff x="595684" y="1574658"/>
            <a:chExt cx="1368151" cy="194925"/>
          </a:xfrm>
          <a:solidFill>
            <a:srgbClr val="FFFFFF"/>
          </a:solidFill>
        </p:grpSpPr>
        <p:sp>
          <p:nvSpPr>
            <p:cNvPr id="43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4387015-BE15-3675-A4C7-1B5D65D8A540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95684" y="1574658"/>
              <a:ext cx="1129617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운행가능</a:t>
              </a:r>
              <a:endParaRPr lang="en-US" altLang="ko-KR" sz="6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9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3B949E79-C871-A5A8-167F-366FC89415B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725306" y="1574658"/>
              <a:ext cx="238529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E350A724-C4AA-21A6-9564-DC298FBFE45E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798578" y="1654034"/>
              <a:ext cx="91981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Button">
            <a:extLst>
              <a:ext uri="{FF2B5EF4-FFF2-40B4-BE49-F238E27FC236}">
                <a16:creationId xmlns:a16="http://schemas.microsoft.com/office/drawing/2014/main" id="{77C0D941-CDE8-C8AE-6500-10ADE8A92721}"/>
              </a:ext>
            </a:extLst>
          </p:cNvPr>
          <p:cNvSpPr>
            <a:spLocks/>
          </p:cNvSpPr>
          <p:nvPr/>
        </p:nvSpPr>
        <p:spPr bwMode="auto">
          <a:xfrm>
            <a:off x="8127428" y="1560946"/>
            <a:ext cx="103680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+mj-ea"/>
                <a:ea typeface="+mj-ea"/>
                <a:cs typeface="Segoe UI" panose="020B0502040204020203" pitchFamily="34" charset="0"/>
              </a:rPr>
              <a:t> +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이슈등록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B079149-6EA1-E712-0BC3-B0160DDB14D6}"/>
              </a:ext>
            </a:extLst>
          </p:cNvPr>
          <p:cNvSpPr/>
          <p:nvPr/>
        </p:nvSpPr>
        <p:spPr>
          <a:xfrm>
            <a:off x="64900" y="545314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Button">
            <a:extLst>
              <a:ext uri="{FF2B5EF4-FFF2-40B4-BE49-F238E27FC236}">
                <a16:creationId xmlns:a16="http://schemas.microsoft.com/office/drawing/2014/main" id="{91311D15-732A-4571-AE84-556F6C76953D}"/>
              </a:ext>
            </a:extLst>
          </p:cNvPr>
          <p:cNvSpPr/>
          <p:nvPr/>
        </p:nvSpPr>
        <p:spPr>
          <a:xfrm>
            <a:off x="6509735" y="2236969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상세보기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3" name="Button">
            <a:extLst>
              <a:ext uri="{FF2B5EF4-FFF2-40B4-BE49-F238E27FC236}">
                <a16:creationId xmlns:a16="http://schemas.microsoft.com/office/drawing/2014/main" id="{3730E862-684D-1BC0-6BE8-CE16D5D0D22F}"/>
              </a:ext>
            </a:extLst>
          </p:cNvPr>
          <p:cNvSpPr/>
          <p:nvPr/>
        </p:nvSpPr>
        <p:spPr>
          <a:xfrm>
            <a:off x="6509735" y="2529987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상세보기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19654C2-2DB3-6ACE-AA03-D5C54EAB40A8}"/>
              </a:ext>
            </a:extLst>
          </p:cNvPr>
          <p:cNvSpPr/>
          <p:nvPr/>
        </p:nvSpPr>
        <p:spPr>
          <a:xfrm>
            <a:off x="2218801" y="672794"/>
            <a:ext cx="3646744" cy="5956510"/>
          </a:xfrm>
          <a:prstGeom prst="roundRect">
            <a:avLst>
              <a:gd name="adj" fmla="val 114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4AE730-EC56-88AE-DAA5-4894DACD18B3}"/>
              </a:ext>
            </a:extLst>
          </p:cNvPr>
          <p:cNvSpPr txBox="1"/>
          <p:nvPr/>
        </p:nvSpPr>
        <p:spPr>
          <a:xfrm>
            <a:off x="2296977" y="751985"/>
            <a:ext cx="1983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이슈 </a:t>
            </a:r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상세</a:t>
            </a:r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EB4459B-75DA-A72B-1AB7-B8E590E4CD99}"/>
              </a:ext>
            </a:extLst>
          </p:cNvPr>
          <p:cNvCxnSpPr>
            <a:cxnSpLocks/>
          </p:cNvCxnSpPr>
          <p:nvPr/>
        </p:nvCxnSpPr>
        <p:spPr>
          <a:xfrm>
            <a:off x="2390648" y="1046617"/>
            <a:ext cx="311361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B9A375B6-95F7-9126-38CC-AA70E3932762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602114" y="745131"/>
            <a:ext cx="210443" cy="5817586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18" name="Track">
              <a:extLst>
                <a:ext uri="{FF2B5EF4-FFF2-40B4-BE49-F238E27FC236}">
                  <a16:creationId xmlns:a16="http://schemas.microsoft.com/office/drawing/2014/main" id="{97F985DF-6E6B-3E07-5C28-AD14077FAD7F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2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80244D33-7DA0-4627-BF2C-96B1544C36A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4129220" y="2675591"/>
              <a:ext cx="2019093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3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D67BC6A5-BA97-2D55-103E-B2DBAB9E48B9}"/>
                </a:ext>
              </a:extLst>
            </p:cNvPr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rot="10800000" flipH="1">
              <a:off x="5116862" y="1675943"/>
              <a:ext cx="43804" cy="14329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4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B580976A-4710-C069-7C41-9773B9C1A470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5116862" y="3920285"/>
              <a:ext cx="43804" cy="1433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27265D4-5D5E-354A-19A0-4A3B14BBDA89}"/>
              </a:ext>
            </a:extLst>
          </p:cNvPr>
          <p:cNvCxnSpPr>
            <a:cxnSpLocks/>
          </p:cNvCxnSpPr>
          <p:nvPr/>
        </p:nvCxnSpPr>
        <p:spPr>
          <a:xfrm>
            <a:off x="2390648" y="3049129"/>
            <a:ext cx="311361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20A1A03-8C5C-6F6E-9E16-F5026EFAA841}"/>
              </a:ext>
            </a:extLst>
          </p:cNvPr>
          <p:cNvSpPr txBox="1"/>
          <p:nvPr/>
        </p:nvSpPr>
        <p:spPr>
          <a:xfrm>
            <a:off x="2315108" y="2783105"/>
            <a:ext cx="1983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코멘트</a:t>
            </a:r>
          </a:p>
        </p:txBody>
      </p: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F7FF087F-EE1E-0C27-7A22-39C3D12EB666}"/>
              </a:ext>
            </a:extLst>
          </p:cNvPr>
          <p:cNvCxnSpPr>
            <a:cxnSpLocks/>
            <a:stCxn id="37" idx="0"/>
          </p:cNvCxnSpPr>
          <p:nvPr/>
        </p:nvCxnSpPr>
        <p:spPr>
          <a:xfrm rot="16200000" flipV="1">
            <a:off x="6029581" y="1411215"/>
            <a:ext cx="659413" cy="99209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Profile Picture">
            <a:extLst>
              <a:ext uri="{FF2B5EF4-FFF2-40B4-BE49-F238E27FC236}">
                <a16:creationId xmlns:a16="http://schemas.microsoft.com/office/drawing/2014/main" id="{1DF271A5-0BD9-02B6-047E-084DEC91CFA4}"/>
              </a:ext>
            </a:extLst>
          </p:cNvPr>
          <p:cNvGrpSpPr>
            <a:grpSpLocks noChangeAspect="1"/>
          </p:cNvGrpSpPr>
          <p:nvPr/>
        </p:nvGrpSpPr>
        <p:grpSpPr>
          <a:xfrm>
            <a:off x="2467674" y="3323417"/>
            <a:ext cx="194397" cy="194397"/>
            <a:chOff x="5459192" y="1847688"/>
            <a:chExt cx="1371600" cy="1371600"/>
          </a:xfrm>
        </p:grpSpPr>
        <p:sp>
          <p:nvSpPr>
            <p:cNvPr id="70" name="Background">
              <a:extLst>
                <a:ext uri="{FF2B5EF4-FFF2-40B4-BE49-F238E27FC236}">
                  <a16:creationId xmlns:a16="http://schemas.microsoft.com/office/drawing/2014/main" id="{CC281794-BFD5-589A-892A-D09F8A436F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1" name="Profile Icon">
              <a:extLst>
                <a:ext uri="{FF2B5EF4-FFF2-40B4-BE49-F238E27FC236}">
                  <a16:creationId xmlns:a16="http://schemas.microsoft.com/office/drawing/2014/main" id="{99DD6587-4542-C9D2-276F-BD9A2EF878B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5E41E94D-0EB0-0549-5885-71EFD7427B16}"/>
              </a:ext>
            </a:extLst>
          </p:cNvPr>
          <p:cNvSpPr txBox="1"/>
          <p:nvPr/>
        </p:nvSpPr>
        <p:spPr>
          <a:xfrm>
            <a:off x="2644201" y="3332594"/>
            <a:ext cx="17572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10:10</a:t>
            </a:r>
          </a:p>
          <a:p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이슈분류 </a:t>
            </a:r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실내오염</a:t>
            </a:r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ko-KR" altLang="en-US" sz="700" dirty="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4" name="그림 73">
            <a:extLst>
              <a:ext uri="{FF2B5EF4-FFF2-40B4-BE49-F238E27FC236}">
                <a16:creationId xmlns:a16="http://schemas.microsoft.com/office/drawing/2014/main" id="{4B55EF50-A60B-EE32-E30A-4FD7F49A9C1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36328" y="3755289"/>
            <a:ext cx="3068596" cy="597684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E354E9B1-1D20-3C06-B6CB-CD9BC2037715}"/>
              </a:ext>
            </a:extLst>
          </p:cNvPr>
          <p:cNvSpPr txBox="1"/>
          <p:nvPr/>
        </p:nvSpPr>
        <p:spPr>
          <a:xfrm>
            <a:off x="2437639" y="4458400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76" name="Profile Picture">
            <a:extLst>
              <a:ext uri="{FF2B5EF4-FFF2-40B4-BE49-F238E27FC236}">
                <a16:creationId xmlns:a16="http://schemas.microsoft.com/office/drawing/2014/main" id="{235D28DE-1623-AD92-0D27-4D9EAC6DCE4A}"/>
              </a:ext>
            </a:extLst>
          </p:cNvPr>
          <p:cNvGrpSpPr>
            <a:grpSpLocks noChangeAspect="1"/>
          </p:cNvGrpSpPr>
          <p:nvPr/>
        </p:nvGrpSpPr>
        <p:grpSpPr>
          <a:xfrm>
            <a:off x="2478139" y="4984207"/>
            <a:ext cx="194397" cy="194397"/>
            <a:chOff x="5459192" y="1847688"/>
            <a:chExt cx="1371600" cy="1371600"/>
          </a:xfrm>
        </p:grpSpPr>
        <p:sp>
          <p:nvSpPr>
            <p:cNvPr id="77" name="Background">
              <a:extLst>
                <a:ext uri="{FF2B5EF4-FFF2-40B4-BE49-F238E27FC236}">
                  <a16:creationId xmlns:a16="http://schemas.microsoft.com/office/drawing/2014/main" id="{A170E670-498E-62A5-349E-FA24131EA9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78" name="Profile Icon">
              <a:extLst>
                <a:ext uri="{FF2B5EF4-FFF2-40B4-BE49-F238E27FC236}">
                  <a16:creationId xmlns:a16="http://schemas.microsoft.com/office/drawing/2014/main" id="{AF02C233-4845-F7C7-CD0C-0BD3511B9B7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39AA66E1-0657-77EF-897B-F1F2F0D7B16B}"/>
              </a:ext>
            </a:extLst>
          </p:cNvPr>
          <p:cNvSpPr txBox="1"/>
          <p:nvPr/>
        </p:nvSpPr>
        <p:spPr>
          <a:xfrm>
            <a:off x="2682820" y="4940172"/>
            <a:ext cx="1571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송기철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이노션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2024.07.02 10:10</a:t>
            </a:r>
          </a:p>
          <a:p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이슈분류 </a:t>
            </a:r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외판손상</a:t>
            </a:r>
            <a:r>
              <a:rPr lang="en-US" altLang="ko-KR" sz="7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ko-KR" altLang="en-US" sz="700" dirty="0">
              <a:solidFill>
                <a:srgbClr val="FF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75810EC-A7F4-C6A6-1F58-59835D065452}"/>
              </a:ext>
            </a:extLst>
          </p:cNvPr>
          <p:cNvSpPr txBox="1"/>
          <p:nvPr/>
        </p:nvSpPr>
        <p:spPr>
          <a:xfrm>
            <a:off x="2448104" y="5974291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작성자가 남겼던 코멘트가 들어갑니다</a:t>
            </a:r>
          </a:p>
          <a:p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67C3397D-5C35-1C36-6893-86101359577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477398" y="5317294"/>
            <a:ext cx="3023223" cy="572152"/>
          </a:xfrm>
          <a:prstGeom prst="rect">
            <a:avLst/>
          </a:prstGeom>
        </p:spPr>
      </p:pic>
      <p:grpSp>
        <p:nvGrpSpPr>
          <p:cNvPr id="84" name="Tap">
            <a:extLst>
              <a:ext uri="{FF2B5EF4-FFF2-40B4-BE49-F238E27FC236}">
                <a16:creationId xmlns:a16="http://schemas.microsoft.com/office/drawing/2014/main" id="{F90A4CBC-898D-8E48-7BBA-A15B6C21004C}"/>
              </a:ext>
            </a:extLst>
          </p:cNvPr>
          <p:cNvGrpSpPr>
            <a:grpSpLocks noChangeAspect="1"/>
          </p:cNvGrpSpPr>
          <p:nvPr/>
        </p:nvGrpSpPr>
        <p:grpSpPr>
          <a:xfrm>
            <a:off x="6969070" y="2309429"/>
            <a:ext cx="537160" cy="751503"/>
            <a:chOff x="1228726" y="1538288"/>
            <a:chExt cx="982663" cy="1374776"/>
          </a:xfrm>
        </p:grpSpPr>
        <p:sp>
          <p:nvSpPr>
            <p:cNvPr id="85" name="Touch Point">
              <a:extLst>
                <a:ext uri="{FF2B5EF4-FFF2-40B4-BE49-F238E27FC236}">
                  <a16:creationId xmlns:a16="http://schemas.microsoft.com/office/drawing/2014/main" id="{1FD15831-9BC8-5B3E-EA5C-27DB15F7BEA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6" name="Hand">
              <a:extLst>
                <a:ext uri="{FF2B5EF4-FFF2-40B4-BE49-F238E27FC236}">
                  <a16:creationId xmlns:a16="http://schemas.microsoft.com/office/drawing/2014/main" id="{EEA9ABD0-67B3-A006-B03E-196FFBF681F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F0F8EE39-FEE1-4DFA-C2E9-31F8CB47D84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96608" y="1208347"/>
            <a:ext cx="2983746" cy="1613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D1F45CEA-79F0-6815-C22E-309A194E3A77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6659096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시승차량 이슈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이슈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610715"/>
              </p:ext>
            </p:extLst>
          </p:nvPr>
        </p:nvGraphicFramePr>
        <p:xfrm>
          <a:off x="9528812" y="544942"/>
          <a:ext cx="2589769" cy="4510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이상 부위 체크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외판손상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범퍼손상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유리손상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틴팅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포함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휠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타이어 손상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실내손상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내장재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시트 포함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실내오염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외부오염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171450" indent="-171450" algn="l">
                        <a:lnSpc>
                          <a:spcPts val="1000"/>
                        </a:lnSpc>
                        <a:buFontTx/>
                        <a:buChar char="-"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악취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코멘트 입력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사진첨부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최대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장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이슈 등록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BBF5333-A2E1-F1C6-7ECA-DD292D8CF3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382537"/>
              </p:ext>
            </p:extLst>
          </p:nvPr>
        </p:nvGraphicFramePr>
        <p:xfrm>
          <a:off x="1574610" y="2511374"/>
          <a:ext cx="7631789" cy="570709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509311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613182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681313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3351184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1727999">
                  <a:extLst>
                    <a:ext uri="{9D8B030D-6E8A-4147-A177-3AD203B41FA5}">
                      <a16:colId xmlns:a16="http://schemas.microsoft.com/office/drawing/2014/main" val="570071106"/>
                    </a:ext>
                  </a:extLst>
                </a:gridCol>
              </a:tblGrid>
              <a:tr h="2851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 err="1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차량명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트림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이슈체크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이슈 등록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855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257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5487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GV80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3.5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가솔린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터보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인승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인치 쿠페 디자인 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셀렉션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 (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카본 내장재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4WD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있음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</a:tbl>
          </a:graphicData>
        </a:graphic>
      </p:graphicFrame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FA3C691-5D84-D215-41CE-2F9BE888A95F}"/>
              </a:ext>
            </a:extLst>
          </p:cNvPr>
          <p:cNvSpPr/>
          <p:nvPr/>
        </p:nvSpPr>
        <p:spPr>
          <a:xfrm>
            <a:off x="1506475" y="1749240"/>
            <a:ext cx="7713031" cy="585360"/>
          </a:xfrm>
          <a:prstGeom prst="roundRect">
            <a:avLst>
              <a:gd name="adj" fmla="val 65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현대산스 Text" panose="020B0600000101010101" pitchFamily="50" charset="-127"/>
              <a:ea typeface="현대산스 Text" panose="020B0600000101010101" pitchFamily="50" charset="-127"/>
            </a:endParaRPr>
          </a:p>
        </p:txBody>
      </p:sp>
      <p:sp>
        <p:nvSpPr>
          <p:cNvPr id="34" name="Box Background">
            <a:extLst>
              <a:ext uri="{FF2B5EF4-FFF2-40B4-BE49-F238E27FC236}">
                <a16:creationId xmlns:a16="http://schemas.microsoft.com/office/drawing/2014/main" id="{61C99BD5-F67D-BACF-8CA6-E9354E523CB1}"/>
              </a:ext>
            </a:extLst>
          </p:cNvPr>
          <p:cNvSpPr/>
          <p:nvPr/>
        </p:nvSpPr>
        <p:spPr>
          <a:xfrm>
            <a:off x="2170839" y="1875092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Search">
            <a:extLst>
              <a:ext uri="{FF2B5EF4-FFF2-40B4-BE49-F238E27FC236}">
                <a16:creationId xmlns:a16="http://schemas.microsoft.com/office/drawing/2014/main" id="{08E70111-00C0-A93B-5E65-DC9C19A0C26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49014" y="1934854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6668B3-8627-5BE8-DEDE-EDA3F3A83D24}"/>
              </a:ext>
            </a:extLst>
          </p:cNvPr>
          <p:cNvSpPr txBox="1"/>
          <p:nvPr/>
        </p:nvSpPr>
        <p:spPr>
          <a:xfrm>
            <a:off x="1824982" y="1871659"/>
            <a:ext cx="3129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</a:t>
            </a:r>
            <a:endParaRPr lang="ko-KR" altLang="en-US" sz="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Button">
            <a:extLst>
              <a:ext uri="{FF2B5EF4-FFF2-40B4-BE49-F238E27FC236}">
                <a16:creationId xmlns:a16="http://schemas.microsoft.com/office/drawing/2014/main" id="{0B19E7AD-5640-FFEA-A63D-DF8756D93751}"/>
              </a:ext>
            </a:extLst>
          </p:cNvPr>
          <p:cNvSpPr>
            <a:spLocks/>
          </p:cNvSpPr>
          <p:nvPr/>
        </p:nvSpPr>
        <p:spPr bwMode="auto">
          <a:xfrm>
            <a:off x="7896085" y="1872432"/>
            <a:ext cx="562530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검색</a:t>
            </a:r>
            <a:endParaRPr lang="en-US" sz="9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F916108-226E-5637-5A00-83DEACC6972F}"/>
              </a:ext>
            </a:extLst>
          </p:cNvPr>
          <p:cNvSpPr txBox="1"/>
          <p:nvPr/>
        </p:nvSpPr>
        <p:spPr>
          <a:xfrm>
            <a:off x="3278604" y="1872692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차량번호</a:t>
            </a:r>
          </a:p>
        </p:txBody>
      </p:sp>
      <p:sp>
        <p:nvSpPr>
          <p:cNvPr id="83" name="Box Background">
            <a:extLst>
              <a:ext uri="{FF2B5EF4-FFF2-40B4-BE49-F238E27FC236}">
                <a16:creationId xmlns:a16="http://schemas.microsoft.com/office/drawing/2014/main" id="{2B93C257-0A79-EA44-08E1-EF396507C23A}"/>
              </a:ext>
            </a:extLst>
          </p:cNvPr>
          <p:cNvSpPr/>
          <p:nvPr/>
        </p:nvSpPr>
        <p:spPr>
          <a:xfrm>
            <a:off x="3931228" y="1875092"/>
            <a:ext cx="947137" cy="228600"/>
          </a:xfrm>
          <a:prstGeom prst="rect">
            <a:avLst/>
          </a:prstGeom>
          <a:solidFill>
            <a:schemeClr val="bg1"/>
          </a:solidFill>
          <a:ln w="6350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50" dirty="0">
                <a:solidFill>
                  <a:srgbClr val="000000"/>
                </a:solidFill>
                <a:latin typeface="Segoe UI" panose="020B0502040204020203" pitchFamily="34" charset="0"/>
                <a:ea typeface="현대산스 Text" panose="020B0600000101010101" pitchFamily="50" charset="-127"/>
                <a:cs typeface="Segoe UI" panose="020B0502040204020203" pitchFamily="34" charset="0"/>
              </a:rPr>
              <a:t>전체</a:t>
            </a:r>
            <a:endParaRPr lang="en-US" sz="850" dirty="0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Search">
            <a:extLst>
              <a:ext uri="{FF2B5EF4-FFF2-40B4-BE49-F238E27FC236}">
                <a16:creationId xmlns:a16="http://schemas.microsoft.com/office/drawing/2014/main" id="{E61C0AC0-3289-B7B7-8D64-2D80AB32687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670398" y="1945635"/>
            <a:ext cx="98372" cy="100608"/>
          </a:xfrm>
          <a:custGeom>
            <a:avLst/>
            <a:gdLst>
              <a:gd name="T0" fmla="*/ 227 w 572"/>
              <a:gd name="T1" fmla="*/ 0 h 585"/>
              <a:gd name="T2" fmla="*/ 0 w 572"/>
              <a:gd name="T3" fmla="*/ 227 h 585"/>
              <a:gd name="T4" fmla="*/ 227 w 572"/>
              <a:gd name="T5" fmla="*/ 453 h 585"/>
              <a:gd name="T6" fmla="*/ 359 w 572"/>
              <a:gd name="T7" fmla="*/ 410 h 585"/>
              <a:gd name="T8" fmla="*/ 535 w 572"/>
              <a:gd name="T9" fmla="*/ 585 h 585"/>
              <a:gd name="T10" fmla="*/ 572 w 572"/>
              <a:gd name="T11" fmla="*/ 548 h 585"/>
              <a:gd name="T12" fmla="*/ 399 w 572"/>
              <a:gd name="T13" fmla="*/ 374 h 585"/>
              <a:gd name="T14" fmla="*/ 454 w 572"/>
              <a:gd name="T15" fmla="*/ 227 h 585"/>
              <a:gd name="T16" fmla="*/ 227 w 572"/>
              <a:gd name="T17" fmla="*/ 0 h 585"/>
              <a:gd name="T18" fmla="*/ 227 w 572"/>
              <a:gd name="T19" fmla="*/ 27 h 585"/>
              <a:gd name="T20" fmla="*/ 427 w 572"/>
              <a:gd name="T21" fmla="*/ 227 h 585"/>
              <a:gd name="T22" fmla="*/ 227 w 572"/>
              <a:gd name="T23" fmla="*/ 427 h 585"/>
              <a:gd name="T24" fmla="*/ 27 w 572"/>
              <a:gd name="T25" fmla="*/ 227 h 585"/>
              <a:gd name="T26" fmla="*/ 227 w 572"/>
              <a:gd name="T27" fmla="*/ 27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6" y="453"/>
                  <a:pt x="322" y="437"/>
                  <a:pt x="359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5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C8E0B86-2D28-58B8-313F-40C21164AC3E}"/>
              </a:ext>
            </a:extLst>
          </p:cNvPr>
          <p:cNvSpPr txBox="1"/>
          <p:nvPr/>
        </p:nvSpPr>
        <p:spPr>
          <a:xfrm>
            <a:off x="5118677" y="1883427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이슈체크</a:t>
            </a:r>
          </a:p>
        </p:txBody>
      </p:sp>
      <p:grpSp>
        <p:nvGrpSpPr>
          <p:cNvPr id="103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35C68901-9143-ECF8-6E1C-01347E6AA6A3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5763373" y="1899003"/>
            <a:ext cx="952076" cy="194925"/>
            <a:chOff x="595684" y="1574658"/>
            <a:chExt cx="1368151" cy="194925"/>
          </a:xfrm>
          <a:solidFill>
            <a:srgbClr val="FFFFFF"/>
          </a:solidFill>
        </p:grpSpPr>
        <p:sp>
          <p:nvSpPr>
            <p:cNvPr id="104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96900E99-DB9E-1A00-4C6C-71EF27D03A15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95684" y="1574658"/>
              <a:ext cx="1129617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운행불가</a:t>
              </a:r>
              <a:endParaRPr lang="en-US" altLang="ko-KR" sz="6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05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776ABE0-79B4-E956-F54A-D810DB65382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725306" y="1574658"/>
              <a:ext cx="238529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6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A63D0AD-640C-2A87-8599-6614A0D12295}"/>
                </a:ext>
              </a:extLst>
            </p:cNvPr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798578" y="1654034"/>
              <a:ext cx="91981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358409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E9558D84-3AA7-5466-5BF7-FB5254722D19}"/>
              </a:ext>
            </a:extLst>
          </p:cNvPr>
          <p:cNvSpPr/>
          <p:nvPr/>
        </p:nvSpPr>
        <p:spPr>
          <a:xfrm>
            <a:off x="73419" y="545314"/>
            <a:ext cx="9245644" cy="621848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1" name="Button">
            <a:extLst>
              <a:ext uri="{FF2B5EF4-FFF2-40B4-BE49-F238E27FC236}">
                <a16:creationId xmlns:a16="http://schemas.microsoft.com/office/drawing/2014/main" id="{501D8BE9-868E-B013-68B9-560D2A96F3DC}"/>
              </a:ext>
            </a:extLst>
          </p:cNvPr>
          <p:cNvSpPr/>
          <p:nvPr/>
        </p:nvSpPr>
        <p:spPr>
          <a:xfrm>
            <a:off x="7995592" y="2851635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등록하기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BA496DF7-8A9B-C388-7479-B14D111B2177}"/>
              </a:ext>
            </a:extLst>
          </p:cNvPr>
          <p:cNvSpPr/>
          <p:nvPr/>
        </p:nvSpPr>
        <p:spPr>
          <a:xfrm>
            <a:off x="2218801" y="672794"/>
            <a:ext cx="3646744" cy="5956510"/>
          </a:xfrm>
          <a:prstGeom prst="roundRect">
            <a:avLst>
              <a:gd name="adj" fmla="val 1148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6" name="그림 115">
            <a:extLst>
              <a:ext uri="{FF2B5EF4-FFF2-40B4-BE49-F238E27FC236}">
                <a16:creationId xmlns:a16="http://schemas.microsoft.com/office/drawing/2014/main" id="{5A6FCCC2-5D97-9F9D-5C6B-8ACA7028D73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96608" y="1208347"/>
            <a:ext cx="2983746" cy="1613365"/>
          </a:xfrm>
          <a:prstGeom prst="rect">
            <a:avLst/>
          </a:prstGeom>
        </p:spPr>
      </p:pic>
      <p:grpSp>
        <p:nvGrpSpPr>
          <p:cNvPr id="118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DBD0101F-882A-5390-3B70-FB87A560739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602114" y="745131"/>
            <a:ext cx="210443" cy="5817586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119" name="Track">
              <a:extLst>
                <a:ext uri="{FF2B5EF4-FFF2-40B4-BE49-F238E27FC236}">
                  <a16:creationId xmlns:a16="http://schemas.microsoft.com/office/drawing/2014/main" id="{DFB876FE-E2E7-7E44-C32E-7B25592AAEBA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0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0D236E2-F847-74EB-B689-44AC2C65874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5400000">
              <a:off x="4129220" y="2675591"/>
              <a:ext cx="2019093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1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02B6EEF4-C2A9-B60F-C396-3C40574780A3}"/>
                </a:ext>
              </a:extLst>
            </p:cNvPr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rot="10800000" flipH="1">
              <a:off x="5116862" y="1675943"/>
              <a:ext cx="43804" cy="14329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22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5CE8710F-5400-29C9-1C95-8EC583191EE1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5116862" y="3920285"/>
              <a:ext cx="43804" cy="1433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B4207485-9DED-1983-8592-6773CDABF5AB}"/>
              </a:ext>
            </a:extLst>
          </p:cNvPr>
          <p:cNvSpPr/>
          <p:nvPr/>
        </p:nvSpPr>
        <p:spPr>
          <a:xfrm>
            <a:off x="2434839" y="3966955"/>
            <a:ext cx="2969297" cy="752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코멘트를 입력해주세요</a:t>
            </a:r>
            <a:endParaRPr lang="en-US" altLang="ko-KR" sz="8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8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Ex)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2024.08.01  A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그룹 이재호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더피프티원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) 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운행 중 접촉사고로 우측 </a:t>
            </a:r>
            <a:r>
              <a:rPr lang="ko-KR" altLang="en-US" sz="800" dirty="0" err="1">
                <a:solidFill>
                  <a:schemeClr val="bg1">
                    <a:lumMod val="50000"/>
                  </a:schemeClr>
                </a:solidFill>
              </a:rPr>
              <a:t>앞범퍼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</a:rPr>
              <a:t> 손상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89093C1-05D4-DC75-8103-31E5AB29BBBB}"/>
              </a:ext>
            </a:extLst>
          </p:cNvPr>
          <p:cNvSpPr txBox="1"/>
          <p:nvPr/>
        </p:nvSpPr>
        <p:spPr>
          <a:xfrm>
            <a:off x="2408936" y="810380"/>
            <a:ext cx="27975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이상 부위 체크 </a:t>
            </a:r>
            <a:r>
              <a:rPr lang="en-US" altLang="ko-KR" sz="1200" dirty="0"/>
              <a:t>(</a:t>
            </a:r>
            <a:r>
              <a:rPr lang="ko-KR" altLang="en-US" sz="1200" dirty="0"/>
              <a:t>실내일 경우 지붕 선택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6872734-55B6-5F26-1428-BC70FD616F41}"/>
              </a:ext>
            </a:extLst>
          </p:cNvPr>
          <p:cNvSpPr txBox="1"/>
          <p:nvPr/>
        </p:nvSpPr>
        <p:spPr>
          <a:xfrm>
            <a:off x="2351271" y="3674175"/>
            <a:ext cx="82747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코멘트 입력</a:t>
            </a:r>
          </a:p>
        </p:txBody>
      </p:sp>
      <p:pic>
        <p:nvPicPr>
          <p:cNvPr id="135" name="그림 134">
            <a:extLst>
              <a:ext uri="{FF2B5EF4-FFF2-40B4-BE49-F238E27FC236}">
                <a16:creationId xmlns:a16="http://schemas.microsoft.com/office/drawing/2014/main" id="{900AACE0-0EF3-8139-09E9-46DAB6B6B459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" r="68750" b="2849"/>
          <a:stretch/>
        </p:blipFill>
        <p:spPr>
          <a:xfrm>
            <a:off x="2357712" y="5173696"/>
            <a:ext cx="1837488" cy="328904"/>
          </a:xfrm>
          <a:prstGeom prst="rect">
            <a:avLst/>
          </a:prstGeom>
        </p:spPr>
      </p:pic>
      <p:sp>
        <p:nvSpPr>
          <p:cNvPr id="136" name="Button">
            <a:extLst>
              <a:ext uri="{FF2B5EF4-FFF2-40B4-BE49-F238E27FC236}">
                <a16:creationId xmlns:a16="http://schemas.microsoft.com/office/drawing/2014/main" id="{603090B0-8998-502F-0E3A-4B261A7800E7}"/>
              </a:ext>
            </a:extLst>
          </p:cNvPr>
          <p:cNvSpPr>
            <a:spLocks/>
          </p:cNvSpPr>
          <p:nvPr/>
        </p:nvSpPr>
        <p:spPr bwMode="auto">
          <a:xfrm>
            <a:off x="4013904" y="607069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37" name="Button">
            <a:extLst>
              <a:ext uri="{FF2B5EF4-FFF2-40B4-BE49-F238E27FC236}">
                <a16:creationId xmlns:a16="http://schemas.microsoft.com/office/drawing/2014/main" id="{363D2560-4C4B-5FFD-4821-E4B737C886E2}"/>
              </a:ext>
            </a:extLst>
          </p:cNvPr>
          <p:cNvSpPr>
            <a:spLocks/>
          </p:cNvSpPr>
          <p:nvPr/>
        </p:nvSpPr>
        <p:spPr bwMode="auto">
          <a:xfrm>
            <a:off x="3145727" y="6075619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139" name="연결선: 꺾임 138">
            <a:extLst>
              <a:ext uri="{FF2B5EF4-FFF2-40B4-BE49-F238E27FC236}">
                <a16:creationId xmlns:a16="http://schemas.microsoft.com/office/drawing/2014/main" id="{B7314441-DA01-09B6-D178-C922DE261B9C}"/>
              </a:ext>
            </a:extLst>
          </p:cNvPr>
          <p:cNvCxnSpPr>
            <a:cxnSpLocks/>
            <a:stCxn id="111" idx="2"/>
            <a:endCxn id="115" idx="3"/>
          </p:cNvCxnSpPr>
          <p:nvPr/>
        </p:nvCxnSpPr>
        <p:spPr>
          <a:xfrm rot="5400000">
            <a:off x="6790745" y="2100601"/>
            <a:ext cx="625249" cy="2475647"/>
          </a:xfrm>
          <a:prstGeom prst="bentConnector2">
            <a:avLst/>
          </a:prstGeom>
          <a:ln w="38100">
            <a:solidFill>
              <a:srgbClr val="E633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Tap">
            <a:extLst>
              <a:ext uri="{FF2B5EF4-FFF2-40B4-BE49-F238E27FC236}">
                <a16:creationId xmlns:a16="http://schemas.microsoft.com/office/drawing/2014/main" id="{BC671F7C-57E5-9D70-2639-AD8CB4F5B715}"/>
              </a:ext>
            </a:extLst>
          </p:cNvPr>
          <p:cNvGrpSpPr>
            <a:grpSpLocks noChangeAspect="1"/>
          </p:cNvGrpSpPr>
          <p:nvPr/>
        </p:nvGrpSpPr>
        <p:grpSpPr>
          <a:xfrm>
            <a:off x="8409436" y="2938717"/>
            <a:ext cx="537160" cy="751503"/>
            <a:chOff x="1228726" y="1538288"/>
            <a:chExt cx="982663" cy="1374776"/>
          </a:xfrm>
        </p:grpSpPr>
        <p:sp>
          <p:nvSpPr>
            <p:cNvPr id="142" name="Touch Point">
              <a:extLst>
                <a:ext uri="{FF2B5EF4-FFF2-40B4-BE49-F238E27FC236}">
                  <a16:creationId xmlns:a16="http://schemas.microsoft.com/office/drawing/2014/main" id="{91A0A508-F0E6-C2B1-7C8F-FB491FCC36A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3" name="Hand">
              <a:extLst>
                <a:ext uri="{FF2B5EF4-FFF2-40B4-BE49-F238E27FC236}">
                  <a16:creationId xmlns:a16="http://schemas.microsoft.com/office/drawing/2014/main" id="{F1A4B464-68FD-48A3-C5DD-4758A14C746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974D8EF8-CDE6-8297-403C-A4154BD5409C}"/>
              </a:ext>
            </a:extLst>
          </p:cNvPr>
          <p:cNvSpPr txBox="1"/>
          <p:nvPr/>
        </p:nvSpPr>
        <p:spPr>
          <a:xfrm>
            <a:off x="4179291" y="5201025"/>
            <a:ext cx="1018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0/5  (</a:t>
            </a:r>
            <a:r>
              <a:rPr lang="ko-KR" altLang="en-US" sz="1050" dirty="0"/>
              <a:t>최대</a:t>
            </a:r>
            <a:r>
              <a:rPr lang="en-US" altLang="ko-KR" sz="1050" dirty="0"/>
              <a:t>5</a:t>
            </a:r>
            <a:r>
              <a:rPr lang="ko-KR" altLang="en-US" sz="1050" dirty="0"/>
              <a:t>장</a:t>
            </a:r>
            <a:r>
              <a:rPr lang="en-US" altLang="ko-KR" sz="1050" dirty="0"/>
              <a:t>) </a:t>
            </a:r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D16B9-959D-0E76-E457-8774EB79EF76}"/>
              </a:ext>
            </a:extLst>
          </p:cNvPr>
          <p:cNvSpPr txBox="1"/>
          <p:nvPr/>
        </p:nvSpPr>
        <p:spPr>
          <a:xfrm>
            <a:off x="2365923" y="2938665"/>
            <a:ext cx="6527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분류선택</a:t>
            </a:r>
          </a:p>
        </p:txBody>
      </p:sp>
      <p:grpSp>
        <p:nvGrpSpPr>
          <p:cNvPr id="11" name="Drop-Down Box" descr="&lt;SmartSettings&gt;&lt;SmartResize enabled=&quot;True&quot; minWidth=&quot;18&quot; minHeight=&quot;7&quot; /&gt;&lt;/SmartSettings&gt;">
            <a:extLst>
              <a:ext uri="{FF2B5EF4-FFF2-40B4-BE49-F238E27FC236}">
                <a16:creationId xmlns:a16="http://schemas.microsoft.com/office/drawing/2014/main" id="{F79FD7FE-6CEE-DBE3-A9B0-DF80E1E3DCB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477286" y="3256130"/>
            <a:ext cx="2926850" cy="241092"/>
            <a:chOff x="595684" y="1551576"/>
            <a:chExt cx="1368151" cy="241092"/>
          </a:xfrm>
          <a:solidFill>
            <a:srgbClr val="FFFFFF"/>
          </a:solidFill>
        </p:grpSpPr>
        <p:sp>
          <p:nvSpPr>
            <p:cNvPr id="15" name="Text Box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5786D2D-B901-59C7-AD7D-5E2A91766CF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95684" y="1551576"/>
              <a:ext cx="1290559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9144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rgbClr val="5F5F5F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Segoe UI" panose="020B0502040204020203" pitchFamily="34" charset="0"/>
                </a:rPr>
                <a:t>선택해주세요</a:t>
              </a:r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6" name="Arrow Box" descr="&lt;SmartSettings&gt;&lt;SmartResize anchorLeft=&quot;Non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58E0C739-2816-38AA-58D1-E2DF7B8A8D34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886243" y="1551576"/>
              <a:ext cx="77592" cy="24109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" name="Arrow Down" descr="&lt;SmartSettings&gt;&lt;SmartResize anchorLeft=&quot;None&quot; anchorTop=&quot;Non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06B845D-428C-E00F-34DA-3172553A9BD8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1910079" y="1654034"/>
              <a:ext cx="2992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타원 21">
            <a:extLst>
              <a:ext uri="{FF2B5EF4-FFF2-40B4-BE49-F238E27FC236}">
                <a16:creationId xmlns:a16="http://schemas.microsoft.com/office/drawing/2014/main" id="{07E66322-0FDB-B48D-A80C-58672F93175C}"/>
              </a:ext>
            </a:extLst>
          </p:cNvPr>
          <p:cNvSpPr/>
          <p:nvPr/>
        </p:nvSpPr>
        <p:spPr>
          <a:xfrm>
            <a:off x="2505057" y="136380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1FD8CAF1-4313-0BFF-131F-11543D831771}"/>
              </a:ext>
            </a:extLst>
          </p:cNvPr>
          <p:cNvSpPr/>
          <p:nvPr/>
        </p:nvSpPr>
        <p:spPr>
          <a:xfrm>
            <a:off x="2277429" y="281123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93BE30C-7054-D961-7D70-4D6C96AE3CA3}"/>
              </a:ext>
            </a:extLst>
          </p:cNvPr>
          <p:cNvSpPr/>
          <p:nvPr/>
        </p:nvSpPr>
        <p:spPr>
          <a:xfrm>
            <a:off x="2220827" y="397074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5F104D5-1D58-9993-A897-44BE5C20E955}"/>
              </a:ext>
            </a:extLst>
          </p:cNvPr>
          <p:cNvSpPr/>
          <p:nvPr/>
        </p:nvSpPr>
        <p:spPr>
          <a:xfrm>
            <a:off x="2187398" y="518925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EF412832-332E-D538-69A6-8921B8596340}"/>
              </a:ext>
            </a:extLst>
          </p:cNvPr>
          <p:cNvSpPr/>
          <p:nvPr/>
        </p:nvSpPr>
        <p:spPr>
          <a:xfrm>
            <a:off x="5742903" y="790425"/>
            <a:ext cx="3517986" cy="3167951"/>
          </a:xfrm>
          <a:prstGeom prst="wedgeRectCallout">
            <a:avLst>
              <a:gd name="adj1" fmla="val -65418"/>
              <a:gd name="adj2" fmla="val -20512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구획을 나누고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버튼으로 처리하려 했으나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변수가 너무 많아서 자유 클릭상태 유지가 타당하다고 판단 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추후 운영과정에서 수정이슈 빈번해질 것으로 판단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다만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체크항목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분류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를 선택할 수 있게 개선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인수사진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반납사진 구분하려 했으나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이슈가 있다 </a:t>
            </a:r>
            <a:r>
              <a:rPr lang="ko-KR" altLang="en-US" sz="1400" dirty="0" err="1">
                <a:solidFill>
                  <a:schemeClr val="tx1"/>
                </a:solidFill>
              </a:rPr>
              <a:t>없다를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DEMS</a:t>
            </a:r>
            <a:r>
              <a:rPr lang="ko-KR" altLang="en-US" sz="1400" dirty="0">
                <a:solidFill>
                  <a:schemeClr val="tx1"/>
                </a:solidFill>
              </a:rPr>
              <a:t>가 구분하기 때문에 인수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ko-KR" altLang="en-US" sz="1400" dirty="0">
                <a:solidFill>
                  <a:schemeClr val="tx1"/>
                </a:solidFill>
              </a:rPr>
              <a:t>반납 사진은 </a:t>
            </a:r>
            <a:r>
              <a:rPr lang="en-US" altLang="ko-KR" sz="1400" dirty="0">
                <a:solidFill>
                  <a:schemeClr val="tx1"/>
                </a:solidFill>
              </a:rPr>
              <a:t>STAFF</a:t>
            </a:r>
            <a:r>
              <a:rPr lang="ko-KR" altLang="en-US" sz="1400" dirty="0">
                <a:solidFill>
                  <a:schemeClr val="tx1"/>
                </a:solidFill>
              </a:rPr>
              <a:t>이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평시 업무대로 찍되</a:t>
            </a:r>
            <a:r>
              <a:rPr lang="en-US" altLang="ko-KR" sz="1400" dirty="0">
                <a:solidFill>
                  <a:schemeClr val="tx1"/>
                </a:solidFill>
              </a:rPr>
              <a:t>,   </a:t>
            </a:r>
            <a:r>
              <a:rPr lang="ko-KR" altLang="en-US" sz="1400" dirty="0">
                <a:solidFill>
                  <a:schemeClr val="tx1"/>
                </a:solidFill>
              </a:rPr>
              <a:t>이슈가 있는 것만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등록하는 것이 좋다고 판단됨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F000D03-33B0-DCB7-7037-A663E7838E18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8819D56B-146A-C00C-BF82-7464D9D79889}"/>
              </a:ext>
            </a:extLst>
          </p:cNvPr>
          <p:cNvSpPr/>
          <p:nvPr/>
        </p:nvSpPr>
        <p:spPr>
          <a:xfrm>
            <a:off x="6578177" y="4618979"/>
            <a:ext cx="3517986" cy="2344885"/>
          </a:xfrm>
          <a:prstGeom prst="wedgeRectCallout">
            <a:avLst>
              <a:gd name="adj1" fmla="val -65418"/>
              <a:gd name="adj2" fmla="val -20512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입고당시 사진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</a:p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반납전</a:t>
            </a:r>
            <a:r>
              <a:rPr lang="ko-KR" altLang="en-US" sz="1400" dirty="0">
                <a:solidFill>
                  <a:schemeClr val="tx1"/>
                </a:solidFill>
              </a:rPr>
              <a:t> 사진을 등록해야 한다면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이슈 등록이 아닌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별도의 메뉴에서 관리하는 것이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타당할 것으로 보임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Ex) </a:t>
            </a:r>
            <a:r>
              <a:rPr lang="ko-KR" altLang="en-US" sz="1400" dirty="0">
                <a:solidFill>
                  <a:schemeClr val="tx1"/>
                </a:solidFill>
              </a:rPr>
              <a:t>입고확인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4733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운영 정보 공유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코스정보 공유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게시판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3781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 정보 공유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404384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0DD47E-9028-7D57-22E2-030D418D2B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512364"/>
              </p:ext>
            </p:extLst>
          </p:nvPr>
        </p:nvGraphicFramePr>
        <p:xfrm>
          <a:off x="1577213" y="1525666"/>
          <a:ext cx="7571589" cy="266359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1398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3744000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748802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29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제목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첨부파일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ABC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코스 정보 공유합니다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2023.08.01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633941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210858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10" name="PDF File">
            <a:extLst>
              <a:ext uri="{FF2B5EF4-FFF2-40B4-BE49-F238E27FC236}">
                <a16:creationId xmlns:a16="http://schemas.microsoft.com/office/drawing/2014/main" id="{B59821A3-F86E-550F-AD2D-FF005BD7DE9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06155" y="1878466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Button">
            <a:extLst>
              <a:ext uri="{FF2B5EF4-FFF2-40B4-BE49-F238E27FC236}">
                <a16:creationId xmlns:a16="http://schemas.microsoft.com/office/drawing/2014/main" id="{A08F6EE9-0C0B-2CEF-1A59-7982290114DA}"/>
              </a:ext>
            </a:extLst>
          </p:cNvPr>
          <p:cNvSpPr>
            <a:spLocks/>
          </p:cNvSpPr>
          <p:nvPr/>
        </p:nvSpPr>
        <p:spPr bwMode="auto">
          <a:xfrm>
            <a:off x="8402135" y="4316098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글쓰기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2" name="Pagination">
            <a:extLst>
              <a:ext uri="{FF2B5EF4-FFF2-40B4-BE49-F238E27FC236}">
                <a16:creationId xmlns:a16="http://schemas.microsoft.com/office/drawing/2014/main" id="{8D6922E8-1594-DC34-F6F5-7497FE40928F}"/>
              </a:ext>
            </a:extLst>
          </p:cNvPr>
          <p:cNvSpPr txBox="1"/>
          <p:nvPr/>
        </p:nvSpPr>
        <p:spPr>
          <a:xfrm>
            <a:off x="4771200" y="4293000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3807122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운영 정보 공유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코스정보 공유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게시판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74838" y="873781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 정보 공유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404384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5B65C9A-0F42-C18B-1BCC-FA7FB415A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276" y="1451539"/>
            <a:ext cx="7706145" cy="24207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DE17C-ABB9-0890-C600-3ABA6D64D899}"/>
              </a:ext>
            </a:extLst>
          </p:cNvPr>
          <p:cNvSpPr txBox="1"/>
          <p:nvPr/>
        </p:nvSpPr>
        <p:spPr>
          <a:xfrm>
            <a:off x="1617229" y="1469011"/>
            <a:ext cx="12490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</a:rPr>
              <a:t>제목을 입력해주세요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6A1AB56-DA23-1ED0-8980-61C7D1A15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8107" y="2016002"/>
            <a:ext cx="2632481" cy="129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756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운영 정보 공유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코스정보 공유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게시판 본문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 정보 공유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4043844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0DD47E-9028-7D57-22E2-030D418D2B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880442"/>
              </p:ext>
            </p:extLst>
          </p:nvPr>
        </p:nvGraphicFramePr>
        <p:xfrm>
          <a:off x="1577213" y="1525666"/>
          <a:ext cx="7571589" cy="3861735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60198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3456000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748802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308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제목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첨부파일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568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ABC</a:t>
                      </a:r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코스정보 공유합니다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2023.08.01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3196754">
                <a:tc gridSpan="6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10" name="PDF File">
            <a:extLst>
              <a:ext uri="{FF2B5EF4-FFF2-40B4-BE49-F238E27FC236}">
                <a16:creationId xmlns:a16="http://schemas.microsoft.com/office/drawing/2014/main" id="{B59821A3-F86E-550F-AD2D-FF005BD7DE9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56984" y="1931400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C1876A43-8084-DBD0-C36A-0C75A81E5119}"/>
              </a:ext>
            </a:extLst>
          </p:cNvPr>
          <p:cNvSpPr>
            <a:spLocks/>
          </p:cNvSpPr>
          <p:nvPr/>
        </p:nvSpPr>
        <p:spPr bwMode="auto">
          <a:xfrm>
            <a:off x="8426059" y="547705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목록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6A3E26-5CE6-51C5-A0F8-DCC0B14F1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213" y="5836685"/>
            <a:ext cx="7582297" cy="702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7AD3D2-8E7D-FD49-76B4-3C77A2FF2499}"/>
              </a:ext>
            </a:extLst>
          </p:cNvPr>
          <p:cNvSpPr txBox="1"/>
          <p:nvPr/>
        </p:nvSpPr>
        <p:spPr>
          <a:xfrm>
            <a:off x="2331596" y="5940862"/>
            <a:ext cx="2131201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다음글의</a:t>
            </a:r>
            <a:r>
              <a:rPr lang="ko-KR" altLang="en-US" sz="700" dirty="0"/>
              <a:t> 제목이 들어갑니다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1C6EFE-BC3F-A74A-9D01-E734B55DA089}"/>
              </a:ext>
            </a:extLst>
          </p:cNvPr>
          <p:cNvSpPr txBox="1"/>
          <p:nvPr/>
        </p:nvSpPr>
        <p:spPr>
          <a:xfrm>
            <a:off x="2337356" y="6216818"/>
            <a:ext cx="2779444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다음글의</a:t>
            </a:r>
            <a:r>
              <a:rPr lang="ko-KR" altLang="en-US" sz="700" dirty="0"/>
              <a:t> 제목이 들어갑니다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9CCD605-8804-C9E1-DA35-8CAC4C605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800" y="2287317"/>
            <a:ext cx="5566211" cy="302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089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운영 정보 공유 </a:t>
            </a:r>
            <a:r>
              <a:rPr lang="en-US" altLang="ko-KR" dirty="0">
                <a:solidFill>
                  <a:schemeClr val="accent5"/>
                </a:solidFill>
              </a:rPr>
              <a:t>&gt; DEMS </a:t>
            </a:r>
            <a:r>
              <a:rPr lang="ko-KR" altLang="en-US" dirty="0">
                <a:solidFill>
                  <a:schemeClr val="accent5"/>
                </a:solidFill>
              </a:rPr>
              <a:t>매뉴얼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DEMS</a:t>
            </a:r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4245509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70DD47E-9028-7D57-22E2-030D418D2B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432862"/>
              </p:ext>
            </p:extLst>
          </p:nvPr>
        </p:nvGraphicFramePr>
        <p:xfrm>
          <a:off x="1577213" y="1525666"/>
          <a:ext cx="7571589" cy="3861735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60198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3456000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748802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308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제목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첨부파일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3568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DEMS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매뉴얼 </a:t>
                      </a:r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(STAFF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용</a:t>
                      </a:r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이재호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2023.08.01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3196754">
                <a:tc gridSpan="6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내용이 들어갑니다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10" name="PDF File">
            <a:extLst>
              <a:ext uri="{FF2B5EF4-FFF2-40B4-BE49-F238E27FC236}">
                <a16:creationId xmlns:a16="http://schemas.microsoft.com/office/drawing/2014/main" id="{B59821A3-F86E-550F-AD2D-FF005BD7DE9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56984" y="1931400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C1876A43-8084-DBD0-C36A-0C75A81E5119}"/>
              </a:ext>
            </a:extLst>
          </p:cNvPr>
          <p:cNvSpPr>
            <a:spLocks/>
          </p:cNvSpPr>
          <p:nvPr/>
        </p:nvSpPr>
        <p:spPr bwMode="auto">
          <a:xfrm>
            <a:off x="8426059" y="5477051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목록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6A3E26-5CE6-51C5-A0F8-DCC0B14F1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213" y="5836685"/>
            <a:ext cx="7582297" cy="702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7AD3D2-8E7D-FD49-76B4-3C77A2FF2499}"/>
              </a:ext>
            </a:extLst>
          </p:cNvPr>
          <p:cNvSpPr txBox="1"/>
          <p:nvPr/>
        </p:nvSpPr>
        <p:spPr>
          <a:xfrm>
            <a:off x="2331596" y="5940862"/>
            <a:ext cx="2131201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다음글의</a:t>
            </a:r>
            <a:r>
              <a:rPr lang="ko-KR" altLang="en-US" sz="700" dirty="0"/>
              <a:t> 제목이 들어갑니다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1C6EFE-BC3F-A74A-9D01-E734B55DA089}"/>
              </a:ext>
            </a:extLst>
          </p:cNvPr>
          <p:cNvSpPr txBox="1"/>
          <p:nvPr/>
        </p:nvSpPr>
        <p:spPr>
          <a:xfrm>
            <a:off x="2337356" y="6216818"/>
            <a:ext cx="2779444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다음글의</a:t>
            </a:r>
            <a:r>
              <a:rPr lang="ko-KR" altLang="en-US" sz="700" dirty="0"/>
              <a:t> 제목이 들어갑니다</a:t>
            </a:r>
          </a:p>
        </p:txBody>
      </p:sp>
    </p:spTree>
    <p:extLst>
      <p:ext uri="{BB962C8B-B14F-4D97-AF65-F5344CB8AC3E}">
        <p14:creationId xmlns:p14="http://schemas.microsoft.com/office/powerpoint/2010/main" val="14992465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리포트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행사리포트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31836" y="4638600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CB9D1-7F0D-BEB3-7660-9F7DFFDB2EF1}"/>
              </a:ext>
            </a:extLst>
          </p:cNvPr>
          <p:cNvSpPr txBox="1"/>
          <p:nvPr/>
        </p:nvSpPr>
        <p:spPr>
          <a:xfrm>
            <a:off x="1640473" y="953802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행사리포트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7FB78F1-A803-9A39-701E-DF33E0C4EDFF}"/>
              </a:ext>
            </a:extLst>
          </p:cNvPr>
          <p:cNvCxnSpPr>
            <a:cxnSpLocks/>
          </p:cNvCxnSpPr>
          <p:nvPr/>
        </p:nvCxnSpPr>
        <p:spPr>
          <a:xfrm>
            <a:off x="1679974" y="1362709"/>
            <a:ext cx="755755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PDF File">
            <a:extLst>
              <a:ext uri="{FF2B5EF4-FFF2-40B4-BE49-F238E27FC236}">
                <a16:creationId xmlns:a16="http://schemas.microsoft.com/office/drawing/2014/main" id="{2B8191E1-7D91-A039-7C1E-633F17A962B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699895" y="1088464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692F81-0843-2C5D-E4BD-1BB89C096EAC}"/>
              </a:ext>
            </a:extLst>
          </p:cNvPr>
          <p:cNvSpPr txBox="1"/>
          <p:nvPr/>
        </p:nvSpPr>
        <p:spPr>
          <a:xfrm>
            <a:off x="8803895" y="1060328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/>
              <a:t>저장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474BD2-755D-1645-A461-B0FE095BC4FE}"/>
              </a:ext>
            </a:extLst>
          </p:cNvPr>
          <p:cNvSpPr txBox="1"/>
          <p:nvPr/>
        </p:nvSpPr>
        <p:spPr>
          <a:xfrm>
            <a:off x="1677830" y="1506773"/>
            <a:ext cx="3156633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 </a:t>
            </a:r>
            <a:r>
              <a: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제네시스 </a:t>
            </a:r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G70 </a:t>
            </a:r>
            <a:r>
              <a: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시승행사  결과보고서</a:t>
            </a:r>
            <a:endParaRPr lang="en-US" altLang="ko-KR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2024.08.01 ~ 2024.08.03</a:t>
            </a:r>
          </a:p>
          <a:p>
            <a:r>
              <a:rPr lang="ko-KR" altLang="en-US" sz="9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켐페인코드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0000-0000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391246-9B07-0B59-A82A-97B0912C492A}"/>
              </a:ext>
            </a:extLst>
          </p:cNvPr>
          <p:cNvSpPr txBox="1"/>
          <p:nvPr/>
        </p:nvSpPr>
        <p:spPr>
          <a:xfrm>
            <a:off x="1677830" y="2136590"/>
            <a:ext cx="298831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[2024.08.01 – 1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일차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 일반사항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출발지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 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기착지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 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도착지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000,000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계획인원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운전자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동승자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참석인원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운전자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동승자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시승동의서 현장 작성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운영 사항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 운영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발생차량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등록건수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외판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타이어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유리창 손상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건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9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그룹별 참석자 명단</a:t>
            </a:r>
            <a:endParaRPr lang="en-US" altLang="ko-KR" sz="9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A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(00:00 ~ 00:00) - 00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오토 이재호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김진호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B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(00:00 ~ 00:00) - 00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미디어 오토 이재호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채널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김진호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1B329772-26E0-FE63-DBFE-27D75CE9D087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1254586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초대장관리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초대장 목록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19897"/>
              </p:ext>
            </p:extLst>
          </p:nvPr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초대장 </a:t>
                      </a:r>
                      <a:r>
                        <a:rPr lang="ko-KR" altLang="en-US" sz="900" b="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단축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URL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자동생성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5099400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0F97C09-C984-87F1-0618-99891CFF4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225637"/>
              </p:ext>
            </p:extLst>
          </p:nvPr>
        </p:nvGraphicFramePr>
        <p:xfrm>
          <a:off x="1577213" y="1525666"/>
          <a:ext cx="7571587" cy="266359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4844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4170340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199074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958824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894902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</a:tblGrid>
              <a:tr h="29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제목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작성일자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미리보기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URL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 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기아자동차 </a:t>
                      </a:r>
                      <a:r>
                        <a:rPr lang="en-US" altLang="ko-KR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EV6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미디어 시승행사 초대장</a:t>
                      </a:r>
                      <a:endParaRPr lang="ko-KR" altLang="en-US" sz="800" dirty="0"/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2024.08.01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633941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210858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9" name="View File">
            <a:extLst>
              <a:ext uri="{FF2B5EF4-FFF2-40B4-BE49-F238E27FC236}">
                <a16:creationId xmlns:a16="http://schemas.microsoft.com/office/drawing/2014/main" id="{58871950-3C22-EA99-AC64-7949A90E15C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766400" y="1897428"/>
            <a:ext cx="163513" cy="159552"/>
          </a:xfrm>
          <a:custGeom>
            <a:avLst/>
            <a:gdLst>
              <a:gd name="T0" fmla="*/ 217 w 1416"/>
              <a:gd name="T1" fmla="*/ 0 h 1420"/>
              <a:gd name="T2" fmla="*/ 0 w 1416"/>
              <a:gd name="T3" fmla="*/ 217 h 1420"/>
              <a:gd name="T4" fmla="*/ 0 w 1416"/>
              <a:gd name="T5" fmla="*/ 1139 h 1420"/>
              <a:gd name="T6" fmla="*/ 217 w 1416"/>
              <a:gd name="T7" fmla="*/ 1356 h 1420"/>
              <a:gd name="T8" fmla="*/ 814 w 1416"/>
              <a:gd name="T9" fmla="*/ 1356 h 1420"/>
              <a:gd name="T10" fmla="*/ 869 w 1416"/>
              <a:gd name="T11" fmla="*/ 1350 h 1420"/>
              <a:gd name="T12" fmla="*/ 674 w 1416"/>
              <a:gd name="T13" fmla="*/ 1248 h 1420"/>
              <a:gd name="T14" fmla="*/ 217 w 1416"/>
              <a:gd name="T15" fmla="*/ 1248 h 1420"/>
              <a:gd name="T16" fmla="*/ 109 w 1416"/>
              <a:gd name="T17" fmla="*/ 1139 h 1420"/>
              <a:gd name="T18" fmla="*/ 109 w 1416"/>
              <a:gd name="T19" fmla="*/ 217 h 1420"/>
              <a:gd name="T20" fmla="*/ 217 w 1416"/>
              <a:gd name="T21" fmla="*/ 108 h 1420"/>
              <a:gd name="T22" fmla="*/ 558 w 1416"/>
              <a:gd name="T23" fmla="*/ 108 h 1420"/>
              <a:gd name="T24" fmla="*/ 597 w 1416"/>
              <a:gd name="T25" fmla="*/ 217 h 1420"/>
              <a:gd name="T26" fmla="*/ 597 w 1416"/>
              <a:gd name="T27" fmla="*/ 379 h 1420"/>
              <a:gd name="T28" fmla="*/ 652 w 1416"/>
              <a:gd name="T29" fmla="*/ 434 h 1420"/>
              <a:gd name="T30" fmla="*/ 814 w 1416"/>
              <a:gd name="T31" fmla="*/ 434 h 1420"/>
              <a:gd name="T32" fmla="*/ 923 w 1416"/>
              <a:gd name="T33" fmla="*/ 488 h 1420"/>
              <a:gd name="T34" fmla="*/ 923 w 1416"/>
              <a:gd name="T35" fmla="*/ 542 h 1420"/>
              <a:gd name="T36" fmla="*/ 950 w 1416"/>
              <a:gd name="T37" fmla="*/ 542 h 1420"/>
              <a:gd name="T38" fmla="*/ 1031 w 1416"/>
              <a:gd name="T39" fmla="*/ 552 h 1420"/>
              <a:gd name="T40" fmla="*/ 1031 w 1416"/>
              <a:gd name="T41" fmla="*/ 434 h 1420"/>
              <a:gd name="T42" fmla="*/ 884 w 1416"/>
              <a:gd name="T43" fmla="*/ 227 h 1420"/>
              <a:gd name="T44" fmla="*/ 841 w 1416"/>
              <a:gd name="T45" fmla="*/ 189 h 1420"/>
              <a:gd name="T46" fmla="*/ 802 w 1416"/>
              <a:gd name="T47" fmla="*/ 145 h 1420"/>
              <a:gd name="T48" fmla="*/ 597 w 1416"/>
              <a:gd name="T49" fmla="*/ 0 h 1420"/>
              <a:gd name="T50" fmla="*/ 217 w 1416"/>
              <a:gd name="T51" fmla="*/ 0 h 1420"/>
              <a:gd name="T52" fmla="*/ 950 w 1416"/>
              <a:gd name="T53" fmla="*/ 651 h 1420"/>
              <a:gd name="T54" fmla="*/ 652 w 1416"/>
              <a:gd name="T55" fmla="*/ 949 h 1420"/>
              <a:gd name="T56" fmla="*/ 950 w 1416"/>
              <a:gd name="T57" fmla="*/ 1248 h 1420"/>
              <a:gd name="T58" fmla="*/ 1133 w 1416"/>
              <a:gd name="T59" fmla="*/ 1182 h 1420"/>
              <a:gd name="T60" fmla="*/ 1148 w 1416"/>
              <a:gd name="T61" fmla="*/ 1197 h 1420"/>
              <a:gd name="T62" fmla="*/ 1155 w 1416"/>
              <a:gd name="T63" fmla="*/ 1263 h 1420"/>
              <a:gd name="T64" fmla="*/ 1291 w 1416"/>
              <a:gd name="T65" fmla="*/ 1399 h 1420"/>
              <a:gd name="T66" fmla="*/ 1367 w 1416"/>
              <a:gd name="T67" fmla="*/ 1399 h 1420"/>
              <a:gd name="T68" fmla="*/ 1394 w 1416"/>
              <a:gd name="T69" fmla="*/ 1372 h 1420"/>
              <a:gd name="T70" fmla="*/ 1394 w 1416"/>
              <a:gd name="T71" fmla="*/ 1295 h 1420"/>
              <a:gd name="T72" fmla="*/ 1259 w 1416"/>
              <a:gd name="T73" fmla="*/ 1160 h 1420"/>
              <a:gd name="T74" fmla="*/ 1196 w 1416"/>
              <a:gd name="T75" fmla="*/ 1151 h 1420"/>
              <a:gd name="T76" fmla="*/ 1181 w 1416"/>
              <a:gd name="T77" fmla="*/ 1136 h 1420"/>
              <a:gd name="T78" fmla="*/ 1249 w 1416"/>
              <a:gd name="T79" fmla="*/ 949 h 1420"/>
              <a:gd name="T80" fmla="*/ 950 w 1416"/>
              <a:gd name="T81" fmla="*/ 651 h 1420"/>
              <a:gd name="T82" fmla="*/ 950 w 1416"/>
              <a:gd name="T83" fmla="*/ 732 h 1420"/>
              <a:gd name="T84" fmla="*/ 1167 w 1416"/>
              <a:gd name="T85" fmla="*/ 949 h 1420"/>
              <a:gd name="T86" fmla="*/ 950 w 1416"/>
              <a:gd name="T87" fmla="*/ 1166 h 1420"/>
              <a:gd name="T88" fmla="*/ 733 w 1416"/>
              <a:gd name="T89" fmla="*/ 949 h 1420"/>
              <a:gd name="T90" fmla="*/ 950 w 1416"/>
              <a:gd name="T91" fmla="*/ 732 h 1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16" h="1420">
                <a:moveTo>
                  <a:pt x="217" y="0"/>
                </a:moveTo>
                <a:cubicBezTo>
                  <a:pt x="98" y="0"/>
                  <a:pt x="0" y="97"/>
                  <a:pt x="0" y="217"/>
                </a:cubicBezTo>
                <a:lnTo>
                  <a:pt x="0" y="1139"/>
                </a:lnTo>
                <a:cubicBezTo>
                  <a:pt x="0" y="1259"/>
                  <a:pt x="98" y="1356"/>
                  <a:pt x="217" y="1356"/>
                </a:cubicBezTo>
                <a:lnTo>
                  <a:pt x="814" y="1356"/>
                </a:lnTo>
                <a:cubicBezTo>
                  <a:pt x="836" y="1356"/>
                  <a:pt x="852" y="1350"/>
                  <a:pt x="869" y="1350"/>
                </a:cubicBezTo>
                <a:cubicBezTo>
                  <a:pt x="793" y="1333"/>
                  <a:pt x="728" y="1297"/>
                  <a:pt x="674" y="1248"/>
                </a:cubicBezTo>
                <a:lnTo>
                  <a:pt x="217" y="1248"/>
                </a:lnTo>
                <a:cubicBezTo>
                  <a:pt x="158" y="1248"/>
                  <a:pt x="109" y="1199"/>
                  <a:pt x="109" y="1139"/>
                </a:cubicBezTo>
                <a:lnTo>
                  <a:pt x="109" y="217"/>
                </a:lnTo>
                <a:cubicBezTo>
                  <a:pt x="109" y="157"/>
                  <a:pt x="158" y="108"/>
                  <a:pt x="217" y="108"/>
                </a:cubicBezTo>
                <a:lnTo>
                  <a:pt x="558" y="108"/>
                </a:lnTo>
                <a:cubicBezTo>
                  <a:pt x="596" y="119"/>
                  <a:pt x="597" y="168"/>
                  <a:pt x="597" y="217"/>
                </a:cubicBezTo>
                <a:lnTo>
                  <a:pt x="597" y="379"/>
                </a:lnTo>
                <a:cubicBezTo>
                  <a:pt x="597" y="412"/>
                  <a:pt x="619" y="434"/>
                  <a:pt x="652" y="434"/>
                </a:cubicBezTo>
                <a:lnTo>
                  <a:pt x="814" y="434"/>
                </a:lnTo>
                <a:cubicBezTo>
                  <a:pt x="869" y="434"/>
                  <a:pt x="923" y="434"/>
                  <a:pt x="923" y="488"/>
                </a:cubicBezTo>
                <a:lnTo>
                  <a:pt x="923" y="542"/>
                </a:lnTo>
                <a:lnTo>
                  <a:pt x="950" y="542"/>
                </a:lnTo>
                <a:cubicBezTo>
                  <a:pt x="977" y="542"/>
                  <a:pt x="1004" y="547"/>
                  <a:pt x="1031" y="552"/>
                </a:cubicBezTo>
                <a:lnTo>
                  <a:pt x="1031" y="434"/>
                </a:lnTo>
                <a:cubicBezTo>
                  <a:pt x="1031" y="374"/>
                  <a:pt x="976" y="319"/>
                  <a:pt x="884" y="227"/>
                </a:cubicBezTo>
                <a:cubicBezTo>
                  <a:pt x="868" y="216"/>
                  <a:pt x="858" y="200"/>
                  <a:pt x="841" y="189"/>
                </a:cubicBezTo>
                <a:cubicBezTo>
                  <a:pt x="831" y="173"/>
                  <a:pt x="813" y="162"/>
                  <a:pt x="802" y="145"/>
                </a:cubicBezTo>
                <a:cubicBezTo>
                  <a:pt x="710" y="53"/>
                  <a:pt x="657" y="0"/>
                  <a:pt x="597" y="0"/>
                </a:cubicBezTo>
                <a:lnTo>
                  <a:pt x="217" y="0"/>
                </a:lnTo>
                <a:close/>
                <a:moveTo>
                  <a:pt x="950" y="651"/>
                </a:moveTo>
                <a:cubicBezTo>
                  <a:pt x="787" y="651"/>
                  <a:pt x="652" y="786"/>
                  <a:pt x="652" y="949"/>
                </a:cubicBezTo>
                <a:cubicBezTo>
                  <a:pt x="652" y="1112"/>
                  <a:pt x="787" y="1248"/>
                  <a:pt x="950" y="1248"/>
                </a:cubicBezTo>
                <a:cubicBezTo>
                  <a:pt x="1019" y="1248"/>
                  <a:pt x="1082" y="1222"/>
                  <a:pt x="1133" y="1182"/>
                </a:cubicBezTo>
                <a:lnTo>
                  <a:pt x="1148" y="1197"/>
                </a:lnTo>
                <a:cubicBezTo>
                  <a:pt x="1135" y="1218"/>
                  <a:pt x="1137" y="1244"/>
                  <a:pt x="1155" y="1263"/>
                </a:cubicBezTo>
                <a:lnTo>
                  <a:pt x="1291" y="1399"/>
                </a:lnTo>
                <a:cubicBezTo>
                  <a:pt x="1313" y="1420"/>
                  <a:pt x="1346" y="1420"/>
                  <a:pt x="1367" y="1399"/>
                </a:cubicBezTo>
                <a:lnTo>
                  <a:pt x="1394" y="1372"/>
                </a:lnTo>
                <a:cubicBezTo>
                  <a:pt x="1416" y="1350"/>
                  <a:pt x="1416" y="1317"/>
                  <a:pt x="1394" y="1295"/>
                </a:cubicBezTo>
                <a:lnTo>
                  <a:pt x="1259" y="1160"/>
                </a:lnTo>
                <a:cubicBezTo>
                  <a:pt x="1241" y="1142"/>
                  <a:pt x="1216" y="1140"/>
                  <a:pt x="1196" y="1151"/>
                </a:cubicBezTo>
                <a:lnTo>
                  <a:pt x="1181" y="1136"/>
                </a:lnTo>
                <a:cubicBezTo>
                  <a:pt x="1223" y="1084"/>
                  <a:pt x="1249" y="1020"/>
                  <a:pt x="1249" y="949"/>
                </a:cubicBezTo>
                <a:cubicBezTo>
                  <a:pt x="1249" y="786"/>
                  <a:pt x="1113" y="651"/>
                  <a:pt x="950" y="651"/>
                </a:cubicBezTo>
                <a:close/>
                <a:moveTo>
                  <a:pt x="950" y="732"/>
                </a:moveTo>
                <a:cubicBezTo>
                  <a:pt x="1069" y="732"/>
                  <a:pt x="1167" y="830"/>
                  <a:pt x="1167" y="949"/>
                </a:cubicBezTo>
                <a:cubicBezTo>
                  <a:pt x="1167" y="1069"/>
                  <a:pt x="1069" y="1166"/>
                  <a:pt x="950" y="1166"/>
                </a:cubicBezTo>
                <a:cubicBezTo>
                  <a:pt x="831" y="1166"/>
                  <a:pt x="733" y="1069"/>
                  <a:pt x="733" y="949"/>
                </a:cubicBezTo>
                <a:cubicBezTo>
                  <a:pt x="733" y="830"/>
                  <a:pt x="831" y="732"/>
                  <a:pt x="950" y="732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Button">
            <a:extLst>
              <a:ext uri="{FF2B5EF4-FFF2-40B4-BE49-F238E27FC236}">
                <a16:creationId xmlns:a16="http://schemas.microsoft.com/office/drawing/2014/main" id="{F816E8F4-9CF7-2CE9-E64F-C252EBB350C4}"/>
              </a:ext>
            </a:extLst>
          </p:cNvPr>
          <p:cNvSpPr/>
          <p:nvPr/>
        </p:nvSpPr>
        <p:spPr>
          <a:xfrm>
            <a:off x="8348199" y="1882815"/>
            <a:ext cx="691200" cy="17416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URL</a:t>
            </a:r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복사</a:t>
            </a:r>
            <a:endParaRPr lang="en-US" sz="700" dirty="0">
              <a:solidFill>
                <a:srgbClr val="5F5F5F"/>
              </a:solidFill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15" name="Button">
            <a:extLst>
              <a:ext uri="{FF2B5EF4-FFF2-40B4-BE49-F238E27FC236}">
                <a16:creationId xmlns:a16="http://schemas.microsoft.com/office/drawing/2014/main" id="{7E0F471B-BDAF-1CAC-5670-97D778CD50F0}"/>
              </a:ext>
            </a:extLst>
          </p:cNvPr>
          <p:cNvSpPr>
            <a:spLocks/>
          </p:cNvSpPr>
          <p:nvPr/>
        </p:nvSpPr>
        <p:spPr bwMode="auto">
          <a:xfrm>
            <a:off x="8112000" y="4278912"/>
            <a:ext cx="1047264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촏초대장</a:t>
            </a:r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 만들기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E045CF1-CF72-076F-52B9-2D4A69E3485A}"/>
              </a:ext>
            </a:extLst>
          </p:cNvPr>
          <p:cNvSpPr/>
          <p:nvPr/>
        </p:nvSpPr>
        <p:spPr>
          <a:xfrm>
            <a:off x="8233366" y="1804449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8363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초대장 관리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초대장 등록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5315733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Button">
            <a:extLst>
              <a:ext uri="{FF2B5EF4-FFF2-40B4-BE49-F238E27FC236}">
                <a16:creationId xmlns:a16="http://schemas.microsoft.com/office/drawing/2014/main" id="{C1876A43-8084-DBD0-C36A-0C75A81E5119}"/>
              </a:ext>
            </a:extLst>
          </p:cNvPr>
          <p:cNvSpPr>
            <a:spLocks/>
          </p:cNvSpPr>
          <p:nvPr/>
        </p:nvSpPr>
        <p:spPr bwMode="auto">
          <a:xfrm>
            <a:off x="9609600" y="5617800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목록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A8599F7-C338-9284-7AFD-157E63111121}"/>
              </a:ext>
            </a:extLst>
          </p:cNvPr>
          <p:cNvSpPr/>
          <p:nvPr/>
        </p:nvSpPr>
        <p:spPr>
          <a:xfrm>
            <a:off x="1513242" y="1712734"/>
            <a:ext cx="1577676" cy="851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내용     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(IMG or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입력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BB3B093-ECD8-FAF7-DDB5-97F004B90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652"/>
          <a:stretch/>
        </p:blipFill>
        <p:spPr>
          <a:xfrm>
            <a:off x="1531385" y="2712294"/>
            <a:ext cx="7706145" cy="2162898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F747014E-DAC9-2C07-F19E-744A4F18D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5819"/>
          <a:stretch/>
        </p:blipFill>
        <p:spPr>
          <a:xfrm>
            <a:off x="8142986" y="4108154"/>
            <a:ext cx="948213" cy="216803"/>
          </a:xfrm>
          <a:prstGeom prst="rect">
            <a:avLst/>
          </a:prstGeom>
        </p:spPr>
      </p:pic>
      <p:sp>
        <p:nvSpPr>
          <p:cNvPr id="5" name="Text Box" descr="&lt;SmartSettings&gt;&lt;SmartResize anchorLeft=&quot;Absolute&quot; anchorTop=&quot;Absolute&quot; anchorRight=&quot;Absolute&quot; anchorBottom=&quot;Absolute&quot; /&gt;&lt;/SmartSettings&gt;">
            <a:extLst>
              <a:ext uri="{FF2B5EF4-FFF2-40B4-BE49-F238E27FC236}">
                <a16:creationId xmlns:a16="http://schemas.microsoft.com/office/drawing/2014/main" id="{FA508DDB-6811-59D6-15AB-DC15D227C49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006400" y="1930678"/>
            <a:ext cx="3974400" cy="210314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91440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제목을 입력하세요</a:t>
            </a:r>
            <a:endParaRPr lang="en-US" sz="7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3331F0F1-7D5F-5071-B058-29E7864B6A0C}"/>
              </a:ext>
            </a:extLst>
          </p:cNvPr>
          <p:cNvSpPr/>
          <p:nvPr/>
        </p:nvSpPr>
        <p:spPr>
          <a:xfrm>
            <a:off x="6594637" y="1574223"/>
            <a:ext cx="2483738" cy="1014191"/>
          </a:xfrm>
          <a:prstGeom prst="wedgeRectCallout">
            <a:avLst>
              <a:gd name="adj1" fmla="val -59987"/>
              <a:gd name="adj2" fmla="val 85141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IMG</a:t>
            </a:r>
            <a:r>
              <a:rPr lang="ko-KR" altLang="en-US" sz="1400" dirty="0">
                <a:solidFill>
                  <a:schemeClr val="tx1"/>
                </a:solidFill>
              </a:rPr>
              <a:t> 또는 </a:t>
            </a:r>
            <a:r>
              <a:rPr lang="en-US" altLang="ko-KR" sz="1400" dirty="0">
                <a:solidFill>
                  <a:schemeClr val="tx1"/>
                </a:solidFill>
              </a:rPr>
              <a:t>HTML</a:t>
            </a:r>
            <a:r>
              <a:rPr lang="ko-KR" altLang="en-US" sz="1400" dirty="0">
                <a:solidFill>
                  <a:schemeClr val="tx1"/>
                </a:solidFill>
              </a:rPr>
              <a:t>로만 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입력 받는 것으로 변경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8AC1464-8E25-BCBB-0383-C1BDC4402DF8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88607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행사관리</a:t>
            </a:r>
          </a:p>
        </p:txBody>
      </p:sp>
    </p:spTree>
    <p:extLst>
      <p:ext uri="{BB962C8B-B14F-4D97-AF65-F5344CB8AC3E}">
        <p14:creationId xmlns:p14="http://schemas.microsoft.com/office/powerpoint/2010/main" val="42120409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en-US" altLang="ko-KR" dirty="0">
                <a:solidFill>
                  <a:schemeClr val="accent5"/>
                </a:solidFill>
              </a:rPr>
              <a:t>STAFF</a:t>
            </a:r>
            <a:r>
              <a:rPr lang="ko-KR" altLang="en-US" dirty="0">
                <a:solidFill>
                  <a:schemeClr val="accent5"/>
                </a:solidFill>
              </a:rPr>
              <a:t>알림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공지사항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5738797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85F614F-E276-2ACA-854E-5AE6047FDC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469494"/>
              </p:ext>
            </p:extLst>
          </p:nvPr>
        </p:nvGraphicFramePr>
        <p:xfrm>
          <a:off x="1577213" y="1525666"/>
          <a:ext cx="7571589" cy="2663596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313987">
                  <a:extLst>
                    <a:ext uri="{9D8B030D-6E8A-4147-A177-3AD203B41FA5}">
                      <a16:colId xmlns:a16="http://schemas.microsoft.com/office/drawing/2014/main" val="2090432642"/>
                    </a:ext>
                  </a:extLst>
                </a:gridCol>
                <a:gridCol w="3744000">
                  <a:extLst>
                    <a:ext uri="{9D8B030D-6E8A-4147-A177-3AD203B41FA5}">
                      <a16:colId xmlns:a16="http://schemas.microsoft.com/office/drawing/2014/main" val="1310139721"/>
                    </a:ext>
                  </a:extLst>
                </a:gridCol>
                <a:gridCol w="1094400">
                  <a:extLst>
                    <a:ext uri="{9D8B030D-6E8A-4147-A177-3AD203B41FA5}">
                      <a16:colId xmlns:a16="http://schemas.microsoft.com/office/drawing/2014/main" val="2632200926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3312760812"/>
                    </a:ext>
                  </a:extLst>
                </a:gridCol>
                <a:gridCol w="806400">
                  <a:extLst>
                    <a:ext uri="{9D8B030D-6E8A-4147-A177-3AD203B41FA5}">
                      <a16:colId xmlns:a16="http://schemas.microsoft.com/office/drawing/2014/main" val="1237960458"/>
                    </a:ext>
                  </a:extLst>
                </a:gridCol>
                <a:gridCol w="748802">
                  <a:extLst>
                    <a:ext uri="{9D8B030D-6E8A-4147-A177-3AD203B41FA5}">
                      <a16:colId xmlns:a16="http://schemas.microsoft.com/office/drawing/2014/main" val="1723063874"/>
                    </a:ext>
                  </a:extLst>
                </a:gridCol>
              </a:tblGrid>
              <a:tr h="29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No</a:t>
                      </a:r>
                      <a:endParaRPr lang="ko-KR" altLang="en-US" sz="700" b="1" dirty="0">
                        <a:latin typeface="현대산스 Text" panose="020B0600000101010101" pitchFamily="50" charset="-127"/>
                        <a:ea typeface="현대산스 Text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제목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작성일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조회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>
                          <a:latin typeface="현대산스 Text" panose="020B0600000101010101" pitchFamily="50" charset="-127"/>
                          <a:ea typeface="현대산스 Text" panose="020B0600000101010101" pitchFamily="50" charset="-127"/>
                        </a:rPr>
                        <a:t>첨부파일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199542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공지사항 제목이 들어갑니다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송기철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2023.08.01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320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479155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485384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44150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215856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39528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6339413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7210858"/>
                  </a:ext>
                </a:extLst>
              </a:tr>
              <a:tr h="2960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8115603"/>
                  </a:ext>
                </a:extLst>
              </a:tr>
            </a:tbl>
          </a:graphicData>
        </a:graphic>
      </p:graphicFrame>
      <p:sp>
        <p:nvSpPr>
          <p:cNvPr id="10" name="PDF File">
            <a:extLst>
              <a:ext uri="{FF2B5EF4-FFF2-40B4-BE49-F238E27FC236}">
                <a16:creationId xmlns:a16="http://schemas.microsoft.com/office/drawing/2014/main" id="{A020D775-F1A9-B834-B1A3-08A20A091F6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06155" y="1878466"/>
            <a:ext cx="125413" cy="161925"/>
          </a:xfrm>
          <a:custGeom>
            <a:avLst/>
            <a:gdLst>
              <a:gd name="T0" fmla="*/ 0 w 1085"/>
              <a:gd name="T1" fmla="*/ 217 h 1411"/>
              <a:gd name="T2" fmla="*/ 217 w 1085"/>
              <a:gd name="T3" fmla="*/ 1411 h 1411"/>
              <a:gd name="T4" fmla="*/ 1085 w 1085"/>
              <a:gd name="T5" fmla="*/ 1194 h 1411"/>
              <a:gd name="T6" fmla="*/ 936 w 1085"/>
              <a:gd name="T7" fmla="*/ 229 h 1411"/>
              <a:gd name="T8" fmla="*/ 651 w 1085"/>
              <a:gd name="T9" fmla="*/ 0 h 1411"/>
              <a:gd name="T10" fmla="*/ 217 w 1085"/>
              <a:gd name="T11" fmla="*/ 109 h 1411"/>
              <a:gd name="T12" fmla="*/ 651 w 1085"/>
              <a:gd name="T13" fmla="*/ 215 h 1411"/>
              <a:gd name="T14" fmla="*/ 705 w 1085"/>
              <a:gd name="T15" fmla="*/ 434 h 1411"/>
              <a:gd name="T16" fmla="*/ 977 w 1085"/>
              <a:gd name="T17" fmla="*/ 488 h 1411"/>
              <a:gd name="T18" fmla="*/ 868 w 1085"/>
              <a:gd name="T19" fmla="*/ 1303 h 1411"/>
              <a:gd name="T20" fmla="*/ 108 w 1085"/>
              <a:gd name="T21" fmla="*/ 1194 h 1411"/>
              <a:gd name="T22" fmla="*/ 217 w 1085"/>
              <a:gd name="T23" fmla="*/ 109 h 1411"/>
              <a:gd name="T24" fmla="*/ 444 w 1085"/>
              <a:gd name="T25" fmla="*/ 521 h 1411"/>
              <a:gd name="T26" fmla="*/ 482 w 1085"/>
              <a:gd name="T27" fmla="*/ 706 h 1411"/>
              <a:gd name="T28" fmla="*/ 376 w 1085"/>
              <a:gd name="T29" fmla="*/ 960 h 1411"/>
              <a:gd name="T30" fmla="*/ 222 w 1085"/>
              <a:gd name="T31" fmla="*/ 1062 h 1411"/>
              <a:gd name="T32" fmla="*/ 249 w 1085"/>
              <a:gd name="T33" fmla="*/ 1133 h 1411"/>
              <a:gd name="T34" fmla="*/ 387 w 1085"/>
              <a:gd name="T35" fmla="*/ 1057 h 1411"/>
              <a:gd name="T36" fmla="*/ 509 w 1085"/>
              <a:gd name="T37" fmla="*/ 957 h 1411"/>
              <a:gd name="T38" fmla="*/ 778 w 1085"/>
              <a:gd name="T39" fmla="*/ 968 h 1411"/>
              <a:gd name="T40" fmla="*/ 868 w 1085"/>
              <a:gd name="T41" fmla="*/ 907 h 1411"/>
              <a:gd name="T42" fmla="*/ 817 w 1085"/>
              <a:gd name="T43" fmla="*/ 848 h 1411"/>
              <a:gd name="T44" fmla="*/ 666 w 1085"/>
              <a:gd name="T45" fmla="*/ 862 h 1411"/>
              <a:gd name="T46" fmla="*/ 543 w 1085"/>
              <a:gd name="T47" fmla="*/ 714 h 1411"/>
              <a:gd name="T48" fmla="*/ 563 w 1085"/>
              <a:gd name="T49" fmla="*/ 619 h 1411"/>
              <a:gd name="T50" fmla="*/ 541 w 1085"/>
              <a:gd name="T51" fmla="*/ 502 h 1411"/>
              <a:gd name="T52" fmla="*/ 502 w 1085"/>
              <a:gd name="T53" fmla="*/ 543 h 1411"/>
              <a:gd name="T54" fmla="*/ 509 w 1085"/>
              <a:gd name="T55" fmla="*/ 551 h 1411"/>
              <a:gd name="T56" fmla="*/ 507 w 1085"/>
              <a:gd name="T57" fmla="*/ 621 h 1411"/>
              <a:gd name="T58" fmla="*/ 492 w 1085"/>
              <a:gd name="T59" fmla="*/ 546 h 1411"/>
              <a:gd name="T60" fmla="*/ 519 w 1085"/>
              <a:gd name="T61" fmla="*/ 772 h 1411"/>
              <a:gd name="T62" fmla="*/ 490 w 1085"/>
              <a:gd name="T63" fmla="*/ 906 h 1411"/>
              <a:gd name="T64" fmla="*/ 498 w 1085"/>
              <a:gd name="T65" fmla="*/ 845 h 1411"/>
              <a:gd name="T66" fmla="*/ 746 w 1085"/>
              <a:gd name="T67" fmla="*/ 899 h 1411"/>
              <a:gd name="T68" fmla="*/ 814 w 1085"/>
              <a:gd name="T69" fmla="*/ 906 h 1411"/>
              <a:gd name="T70" fmla="*/ 814 w 1085"/>
              <a:gd name="T71" fmla="*/ 911 h 1411"/>
              <a:gd name="T72" fmla="*/ 746 w 1085"/>
              <a:gd name="T73" fmla="*/ 899 h 1411"/>
              <a:gd name="T74" fmla="*/ 293 w 1085"/>
              <a:gd name="T75" fmla="*/ 1077 h 1411"/>
              <a:gd name="T76" fmla="*/ 273 w 1085"/>
              <a:gd name="T77" fmla="*/ 1084 h 1411"/>
              <a:gd name="T78" fmla="*/ 327 w 1085"/>
              <a:gd name="T79" fmla="*/ 1041 h 1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85" h="1411">
                <a:moveTo>
                  <a:pt x="217" y="0"/>
                </a:moveTo>
                <a:cubicBezTo>
                  <a:pt x="97" y="0"/>
                  <a:pt x="0" y="97"/>
                  <a:pt x="0" y="217"/>
                </a:cubicBezTo>
                <a:lnTo>
                  <a:pt x="0" y="1194"/>
                </a:lnTo>
                <a:cubicBezTo>
                  <a:pt x="0" y="1314"/>
                  <a:pt x="97" y="1411"/>
                  <a:pt x="217" y="1411"/>
                </a:cubicBezTo>
                <a:lnTo>
                  <a:pt x="868" y="1411"/>
                </a:lnTo>
                <a:cubicBezTo>
                  <a:pt x="988" y="1411"/>
                  <a:pt x="1085" y="1314"/>
                  <a:pt x="1085" y="1194"/>
                </a:cubicBezTo>
                <a:lnTo>
                  <a:pt x="1085" y="434"/>
                </a:lnTo>
                <a:cubicBezTo>
                  <a:pt x="1085" y="377"/>
                  <a:pt x="1031" y="322"/>
                  <a:pt x="936" y="229"/>
                </a:cubicBezTo>
                <a:cubicBezTo>
                  <a:pt x="909" y="202"/>
                  <a:pt x="881" y="174"/>
                  <a:pt x="856" y="149"/>
                </a:cubicBezTo>
                <a:cubicBezTo>
                  <a:pt x="763" y="54"/>
                  <a:pt x="709" y="0"/>
                  <a:pt x="651" y="0"/>
                </a:cubicBezTo>
                <a:lnTo>
                  <a:pt x="217" y="0"/>
                </a:lnTo>
                <a:close/>
                <a:moveTo>
                  <a:pt x="217" y="109"/>
                </a:moveTo>
                <a:lnTo>
                  <a:pt x="612" y="109"/>
                </a:lnTo>
                <a:cubicBezTo>
                  <a:pt x="651" y="119"/>
                  <a:pt x="651" y="167"/>
                  <a:pt x="651" y="215"/>
                </a:cubicBezTo>
                <a:lnTo>
                  <a:pt x="651" y="380"/>
                </a:lnTo>
                <a:cubicBezTo>
                  <a:pt x="651" y="410"/>
                  <a:pt x="675" y="434"/>
                  <a:pt x="705" y="434"/>
                </a:cubicBezTo>
                <a:lnTo>
                  <a:pt x="868" y="434"/>
                </a:lnTo>
                <a:cubicBezTo>
                  <a:pt x="922" y="434"/>
                  <a:pt x="977" y="435"/>
                  <a:pt x="977" y="488"/>
                </a:cubicBezTo>
                <a:lnTo>
                  <a:pt x="977" y="1194"/>
                </a:lnTo>
                <a:cubicBezTo>
                  <a:pt x="977" y="1254"/>
                  <a:pt x="928" y="1303"/>
                  <a:pt x="868" y="1303"/>
                </a:cubicBezTo>
                <a:lnTo>
                  <a:pt x="217" y="1303"/>
                </a:lnTo>
                <a:cubicBezTo>
                  <a:pt x="157" y="1303"/>
                  <a:pt x="108" y="1254"/>
                  <a:pt x="108" y="1194"/>
                </a:cubicBezTo>
                <a:lnTo>
                  <a:pt x="108" y="217"/>
                </a:lnTo>
                <a:cubicBezTo>
                  <a:pt x="108" y="157"/>
                  <a:pt x="157" y="109"/>
                  <a:pt x="217" y="109"/>
                </a:cubicBezTo>
                <a:close/>
                <a:moveTo>
                  <a:pt x="502" y="488"/>
                </a:moveTo>
                <a:cubicBezTo>
                  <a:pt x="478" y="488"/>
                  <a:pt x="454" y="501"/>
                  <a:pt x="444" y="521"/>
                </a:cubicBezTo>
                <a:cubicBezTo>
                  <a:pt x="434" y="540"/>
                  <a:pt x="433" y="562"/>
                  <a:pt x="436" y="585"/>
                </a:cubicBezTo>
                <a:cubicBezTo>
                  <a:pt x="440" y="621"/>
                  <a:pt x="461" y="663"/>
                  <a:pt x="482" y="706"/>
                </a:cubicBezTo>
                <a:cubicBezTo>
                  <a:pt x="470" y="745"/>
                  <a:pt x="465" y="782"/>
                  <a:pt x="448" y="824"/>
                </a:cubicBezTo>
                <a:cubicBezTo>
                  <a:pt x="427" y="876"/>
                  <a:pt x="401" y="917"/>
                  <a:pt x="376" y="960"/>
                </a:cubicBezTo>
                <a:cubicBezTo>
                  <a:pt x="343" y="976"/>
                  <a:pt x="302" y="990"/>
                  <a:pt x="278" y="1006"/>
                </a:cubicBezTo>
                <a:cubicBezTo>
                  <a:pt x="252" y="1023"/>
                  <a:pt x="233" y="1039"/>
                  <a:pt x="222" y="1062"/>
                </a:cubicBezTo>
                <a:cubicBezTo>
                  <a:pt x="217" y="1073"/>
                  <a:pt x="215" y="1089"/>
                  <a:pt x="220" y="1102"/>
                </a:cubicBezTo>
                <a:cubicBezTo>
                  <a:pt x="226" y="1116"/>
                  <a:pt x="237" y="1126"/>
                  <a:pt x="249" y="1133"/>
                </a:cubicBezTo>
                <a:cubicBezTo>
                  <a:pt x="274" y="1146"/>
                  <a:pt x="302" y="1138"/>
                  <a:pt x="324" y="1123"/>
                </a:cubicBezTo>
                <a:cubicBezTo>
                  <a:pt x="346" y="1108"/>
                  <a:pt x="366" y="1085"/>
                  <a:pt x="387" y="1057"/>
                </a:cubicBezTo>
                <a:cubicBezTo>
                  <a:pt x="397" y="1041"/>
                  <a:pt x="406" y="1017"/>
                  <a:pt x="417" y="999"/>
                </a:cubicBezTo>
                <a:cubicBezTo>
                  <a:pt x="449" y="984"/>
                  <a:pt x="472" y="970"/>
                  <a:pt x="509" y="957"/>
                </a:cubicBezTo>
                <a:cubicBezTo>
                  <a:pt x="560" y="938"/>
                  <a:pt x="605" y="930"/>
                  <a:pt x="653" y="919"/>
                </a:cubicBezTo>
                <a:cubicBezTo>
                  <a:pt x="692" y="947"/>
                  <a:pt x="733" y="968"/>
                  <a:pt x="778" y="968"/>
                </a:cubicBezTo>
                <a:cubicBezTo>
                  <a:pt x="804" y="968"/>
                  <a:pt x="823" y="967"/>
                  <a:pt x="841" y="957"/>
                </a:cubicBezTo>
                <a:cubicBezTo>
                  <a:pt x="859" y="947"/>
                  <a:pt x="868" y="925"/>
                  <a:pt x="868" y="907"/>
                </a:cubicBezTo>
                <a:cubicBezTo>
                  <a:pt x="868" y="893"/>
                  <a:pt x="863" y="878"/>
                  <a:pt x="853" y="868"/>
                </a:cubicBezTo>
                <a:cubicBezTo>
                  <a:pt x="843" y="858"/>
                  <a:pt x="830" y="852"/>
                  <a:pt x="817" y="848"/>
                </a:cubicBezTo>
                <a:cubicBezTo>
                  <a:pt x="792" y="841"/>
                  <a:pt x="762" y="843"/>
                  <a:pt x="727" y="846"/>
                </a:cubicBezTo>
                <a:cubicBezTo>
                  <a:pt x="710" y="848"/>
                  <a:pt x="686" y="858"/>
                  <a:pt x="666" y="862"/>
                </a:cubicBezTo>
                <a:cubicBezTo>
                  <a:pt x="662" y="858"/>
                  <a:pt x="657" y="859"/>
                  <a:pt x="653" y="855"/>
                </a:cubicBezTo>
                <a:cubicBezTo>
                  <a:pt x="611" y="817"/>
                  <a:pt x="572" y="765"/>
                  <a:pt x="543" y="714"/>
                </a:cubicBezTo>
                <a:cubicBezTo>
                  <a:pt x="540" y="710"/>
                  <a:pt x="541" y="708"/>
                  <a:pt x="539" y="704"/>
                </a:cubicBezTo>
                <a:cubicBezTo>
                  <a:pt x="546" y="676"/>
                  <a:pt x="560" y="643"/>
                  <a:pt x="563" y="619"/>
                </a:cubicBezTo>
                <a:cubicBezTo>
                  <a:pt x="567" y="587"/>
                  <a:pt x="567" y="560"/>
                  <a:pt x="560" y="536"/>
                </a:cubicBezTo>
                <a:cubicBezTo>
                  <a:pt x="556" y="524"/>
                  <a:pt x="551" y="511"/>
                  <a:pt x="541" y="502"/>
                </a:cubicBezTo>
                <a:cubicBezTo>
                  <a:pt x="531" y="493"/>
                  <a:pt x="516" y="488"/>
                  <a:pt x="502" y="488"/>
                </a:cubicBezTo>
                <a:close/>
                <a:moveTo>
                  <a:pt x="502" y="543"/>
                </a:moveTo>
                <a:cubicBezTo>
                  <a:pt x="505" y="543"/>
                  <a:pt x="503" y="542"/>
                  <a:pt x="504" y="543"/>
                </a:cubicBezTo>
                <a:cubicBezTo>
                  <a:pt x="504" y="543"/>
                  <a:pt x="507" y="546"/>
                  <a:pt x="509" y="551"/>
                </a:cubicBezTo>
                <a:cubicBezTo>
                  <a:pt x="512" y="562"/>
                  <a:pt x="512" y="584"/>
                  <a:pt x="509" y="612"/>
                </a:cubicBezTo>
                <a:cubicBezTo>
                  <a:pt x="508" y="614"/>
                  <a:pt x="507" y="618"/>
                  <a:pt x="507" y="621"/>
                </a:cubicBezTo>
                <a:cubicBezTo>
                  <a:pt x="503" y="607"/>
                  <a:pt x="491" y="589"/>
                  <a:pt x="490" y="578"/>
                </a:cubicBezTo>
                <a:cubicBezTo>
                  <a:pt x="488" y="562"/>
                  <a:pt x="490" y="550"/>
                  <a:pt x="492" y="546"/>
                </a:cubicBezTo>
                <a:cubicBezTo>
                  <a:pt x="494" y="542"/>
                  <a:pt x="493" y="543"/>
                  <a:pt x="502" y="543"/>
                </a:cubicBezTo>
                <a:close/>
                <a:moveTo>
                  <a:pt x="519" y="772"/>
                </a:moveTo>
                <a:cubicBezTo>
                  <a:pt x="543" y="809"/>
                  <a:pt x="572" y="846"/>
                  <a:pt x="604" y="877"/>
                </a:cubicBezTo>
                <a:cubicBezTo>
                  <a:pt x="565" y="887"/>
                  <a:pt x="529" y="892"/>
                  <a:pt x="490" y="906"/>
                </a:cubicBezTo>
                <a:cubicBezTo>
                  <a:pt x="477" y="910"/>
                  <a:pt x="470" y="916"/>
                  <a:pt x="458" y="921"/>
                </a:cubicBezTo>
                <a:cubicBezTo>
                  <a:pt x="471" y="894"/>
                  <a:pt x="487" y="873"/>
                  <a:pt x="498" y="845"/>
                </a:cubicBezTo>
                <a:cubicBezTo>
                  <a:pt x="509" y="819"/>
                  <a:pt x="510" y="797"/>
                  <a:pt x="519" y="772"/>
                </a:cubicBezTo>
                <a:close/>
                <a:moveTo>
                  <a:pt x="746" y="899"/>
                </a:moveTo>
                <a:cubicBezTo>
                  <a:pt x="770" y="897"/>
                  <a:pt x="793" y="898"/>
                  <a:pt x="804" y="901"/>
                </a:cubicBezTo>
                <a:cubicBezTo>
                  <a:pt x="810" y="902"/>
                  <a:pt x="813" y="905"/>
                  <a:pt x="814" y="906"/>
                </a:cubicBezTo>
                <a:cubicBezTo>
                  <a:pt x="815" y="906"/>
                  <a:pt x="814" y="905"/>
                  <a:pt x="814" y="907"/>
                </a:cubicBezTo>
                <a:cubicBezTo>
                  <a:pt x="814" y="915"/>
                  <a:pt x="815" y="910"/>
                  <a:pt x="814" y="911"/>
                </a:cubicBezTo>
                <a:cubicBezTo>
                  <a:pt x="813" y="912"/>
                  <a:pt x="801" y="914"/>
                  <a:pt x="778" y="914"/>
                </a:cubicBezTo>
                <a:cubicBezTo>
                  <a:pt x="768" y="914"/>
                  <a:pt x="757" y="902"/>
                  <a:pt x="746" y="899"/>
                </a:cubicBezTo>
                <a:close/>
                <a:moveTo>
                  <a:pt x="327" y="1041"/>
                </a:moveTo>
                <a:cubicBezTo>
                  <a:pt x="315" y="1056"/>
                  <a:pt x="302" y="1071"/>
                  <a:pt x="293" y="1077"/>
                </a:cubicBezTo>
                <a:cubicBezTo>
                  <a:pt x="280" y="1086"/>
                  <a:pt x="277" y="1087"/>
                  <a:pt x="275" y="1085"/>
                </a:cubicBezTo>
                <a:cubicBezTo>
                  <a:pt x="272" y="1084"/>
                  <a:pt x="273" y="1084"/>
                  <a:pt x="273" y="1084"/>
                </a:cubicBezTo>
                <a:cubicBezTo>
                  <a:pt x="276" y="1078"/>
                  <a:pt x="287" y="1064"/>
                  <a:pt x="309" y="1050"/>
                </a:cubicBezTo>
                <a:cubicBezTo>
                  <a:pt x="313" y="1047"/>
                  <a:pt x="323" y="1044"/>
                  <a:pt x="327" y="1041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Button">
            <a:extLst>
              <a:ext uri="{FF2B5EF4-FFF2-40B4-BE49-F238E27FC236}">
                <a16:creationId xmlns:a16="http://schemas.microsoft.com/office/drawing/2014/main" id="{39580909-5AA4-8417-C659-DC99C549BA50}"/>
              </a:ext>
            </a:extLst>
          </p:cNvPr>
          <p:cNvSpPr>
            <a:spLocks/>
          </p:cNvSpPr>
          <p:nvPr/>
        </p:nvSpPr>
        <p:spPr bwMode="auto">
          <a:xfrm>
            <a:off x="8402135" y="4316098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글쓰기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5" name="Pagination">
            <a:extLst>
              <a:ext uri="{FF2B5EF4-FFF2-40B4-BE49-F238E27FC236}">
                <a16:creationId xmlns:a16="http://schemas.microsoft.com/office/drawing/2014/main" id="{283692BE-926E-2F78-38D2-9CFDA054E11B}"/>
              </a:ext>
            </a:extLst>
          </p:cNvPr>
          <p:cNvSpPr txBox="1"/>
          <p:nvPr/>
        </p:nvSpPr>
        <p:spPr>
          <a:xfrm>
            <a:off x="4771200" y="4293000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나눔스퀘어" panose="020B0600000101010101" pitchFamily="50" charset="-127"/>
                <a:cs typeface="Segoe UI" panose="020B0502040204020203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125860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en-US" altLang="ko-KR" dirty="0">
                <a:solidFill>
                  <a:schemeClr val="accent5"/>
                </a:solidFill>
              </a:rPr>
              <a:t>STAFF</a:t>
            </a:r>
            <a:r>
              <a:rPr lang="ko-KR" altLang="en-US" dirty="0">
                <a:solidFill>
                  <a:schemeClr val="accent5"/>
                </a:solidFill>
              </a:rPr>
              <a:t>알림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공지사항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28812" y="544942"/>
          <a:ext cx="2589769" cy="367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5738797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049257-629A-BAA4-1161-801D83B37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276" y="1451539"/>
            <a:ext cx="7706145" cy="24207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63FEDB-806A-E87E-ECDC-8ECE1F8129E8}"/>
              </a:ext>
            </a:extLst>
          </p:cNvPr>
          <p:cNvSpPr txBox="1"/>
          <p:nvPr/>
        </p:nvSpPr>
        <p:spPr>
          <a:xfrm>
            <a:off x="1617229" y="1469011"/>
            <a:ext cx="12490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65000"/>
                  </a:schemeClr>
                </a:solidFill>
              </a:rPr>
              <a:t>제목을 입력해주세요</a:t>
            </a:r>
          </a:p>
        </p:txBody>
      </p:sp>
    </p:spTree>
    <p:extLst>
      <p:ext uri="{BB962C8B-B14F-4D97-AF65-F5344CB8AC3E}">
        <p14:creationId xmlns:p14="http://schemas.microsoft.com/office/powerpoint/2010/main" val="22492605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en-US" altLang="ko-KR" dirty="0">
                <a:solidFill>
                  <a:schemeClr val="accent5"/>
                </a:solidFill>
              </a:rPr>
              <a:t>STAFF</a:t>
            </a:r>
            <a:r>
              <a:rPr lang="ko-KR" altLang="en-US" dirty="0">
                <a:solidFill>
                  <a:schemeClr val="accent5"/>
                </a:solidFill>
              </a:rPr>
              <a:t>알림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>
                <a:solidFill>
                  <a:schemeClr val="accent5"/>
                </a:solidFill>
              </a:rPr>
              <a:t>행사</a:t>
            </a:r>
            <a:r>
              <a:rPr lang="en-US" altLang="ko-KR" dirty="0">
                <a:solidFill>
                  <a:schemeClr val="accent5"/>
                </a:solidFill>
              </a:rPr>
              <a:t>FEED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941486"/>
              </p:ext>
            </p:extLst>
          </p:nvPr>
        </p:nvGraphicFramePr>
        <p:xfrm>
          <a:off x="9528812" y="544942"/>
          <a:ext cx="2589769" cy="3982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차량의 상태변경 정보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이슈등록정보 출력됨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외치기 기능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메시지 상단 고정됨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파란색 폰트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+ BOLD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로 강조 처리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상단 고정은 최신 글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개만 가능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13703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2858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C6E7EA-72DA-E4D4-1BAA-491DCE59A89C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37005" y="876959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Menu">
            <a:extLst>
              <a:ext uri="{FF2B5EF4-FFF2-40B4-BE49-F238E27FC236}">
                <a16:creationId xmlns:a16="http://schemas.microsoft.com/office/drawing/2014/main" id="{362EB644-E1B2-982E-A7D1-AC94E6B481B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94B563-A643-69B5-C562-D1261E4F94ED}"/>
              </a:ext>
            </a:extLst>
          </p:cNvPr>
          <p:cNvSpPr txBox="1"/>
          <p:nvPr/>
        </p:nvSpPr>
        <p:spPr>
          <a:xfrm>
            <a:off x="1437005" y="984301"/>
            <a:ext cx="610118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105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ko-KR" altLang="en-US" sz="105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E58B6F4-389D-AC5B-6D36-786A3743EA2E}"/>
              </a:ext>
            </a:extLst>
          </p:cNvPr>
          <p:cNvCxnSpPr>
            <a:cxnSpLocks/>
          </p:cNvCxnSpPr>
          <p:nvPr/>
        </p:nvCxnSpPr>
        <p:spPr>
          <a:xfrm>
            <a:off x="1520946" y="1297800"/>
            <a:ext cx="768545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99DCE403-F056-EEBE-E24B-64AAE5082878}"/>
              </a:ext>
            </a:extLst>
          </p:cNvPr>
          <p:cNvSpPr txBox="1"/>
          <p:nvPr/>
        </p:nvSpPr>
        <p:spPr>
          <a:xfrm>
            <a:off x="212669" y="971613"/>
            <a:ext cx="1152880" cy="5716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DASHBOARD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시승자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 동의서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차량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이력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연번 관리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시승차량 이슈관리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이슈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운영 정보 공유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코스정보 공유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DEMS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리포트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시승리포트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관리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목록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초대장 등록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STAFF </a:t>
            </a: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FEED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9B9104BC-BECC-56EE-6010-A767E551E711}"/>
              </a:ext>
            </a:extLst>
          </p:cNvPr>
          <p:cNvSpPr/>
          <p:nvPr/>
        </p:nvSpPr>
        <p:spPr>
          <a:xfrm>
            <a:off x="79901" y="5962068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Scrollbar" descr="&lt;SmartSettings&gt;&lt;SmartResize enabled=&quot;True&quot; minWidth=&quot;7&quot; minHeight=&quot;60&quot; /&gt;&lt;/SmartSettings&gt;">
            <a:extLst>
              <a:ext uri="{FF2B5EF4-FFF2-40B4-BE49-F238E27FC236}">
                <a16:creationId xmlns:a16="http://schemas.microsoft.com/office/drawing/2014/main" id="{1D60935F-BA07-3156-FF2A-5329B7AA77A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027087" y="917153"/>
            <a:ext cx="210443" cy="5737448"/>
            <a:chOff x="5066755" y="1652473"/>
            <a:chExt cx="144017" cy="2304356"/>
          </a:xfrm>
          <a:solidFill>
            <a:srgbClr val="FFFFFF"/>
          </a:solidFill>
        </p:grpSpPr>
        <p:sp>
          <p:nvSpPr>
            <p:cNvPr id="7" name="Track">
              <a:extLst>
                <a:ext uri="{FF2B5EF4-FFF2-40B4-BE49-F238E27FC236}">
                  <a16:creationId xmlns:a16="http://schemas.microsoft.com/office/drawing/2014/main" id="{3AC8254E-132C-4769-BCF4-7AE9F0B85B9D}"/>
                </a:ext>
              </a:extLst>
            </p:cNvPr>
            <p:cNvSpPr/>
            <p:nvPr/>
          </p:nvSpPr>
          <p:spPr>
            <a:xfrm rot="5400000">
              <a:off x="3986586" y="2732642"/>
              <a:ext cx="2304356" cy="144017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6" name="Scroll Thumb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BF33FD5-C8E3-71CF-40BB-99FD9C357F32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 rot="5400000">
              <a:off x="4131212" y="2674503"/>
              <a:ext cx="2015109" cy="10203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8" name="Chevron" descr="&lt;SmartSettings&gt;&lt;SmartResize anchorLeft=&quot;Non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61979DB8-D6AE-2730-57F4-F5E0049C97B4}"/>
                </a:ext>
              </a:extLst>
            </p:cNvPr>
            <p:cNvSpPr>
              <a:spLocks noChangeAspect="1"/>
            </p:cNvSpPr>
            <p:nvPr>
              <p:custDataLst>
                <p:tags r:id="rId3"/>
              </p:custDataLst>
            </p:nvPr>
          </p:nvSpPr>
          <p:spPr bwMode="auto">
            <a:xfrm rot="10800000" flipH="1">
              <a:off x="5116862" y="1676272"/>
              <a:ext cx="43804" cy="14530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2" name="Chevron" descr="&lt;SmartSettings&gt;&lt;SmartResize anchorLeft=&quot;None&quot; anchorTop=&quot;None&quot; anchorRight=&quot;None&quot; anchorBottom=&quot;Absolute&quot; /&gt;&lt;/SmartSettings&gt;">
              <a:extLst>
                <a:ext uri="{FF2B5EF4-FFF2-40B4-BE49-F238E27FC236}">
                  <a16:creationId xmlns:a16="http://schemas.microsoft.com/office/drawing/2014/main" id="{3353D09E-FE34-C953-353C-3E71749356B1}"/>
                </a:ext>
              </a:extLst>
            </p:cNvPr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5116862" y="3919775"/>
              <a:ext cx="43804" cy="14531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5F5F5F"/>
                </a:solidFill>
                <a:latin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Profile Picture">
            <a:extLst>
              <a:ext uri="{FF2B5EF4-FFF2-40B4-BE49-F238E27FC236}">
                <a16:creationId xmlns:a16="http://schemas.microsoft.com/office/drawing/2014/main" id="{D4839469-2FFF-4BEC-6B6D-C662EF1AFBEB}"/>
              </a:ext>
            </a:extLst>
          </p:cNvPr>
          <p:cNvGrpSpPr>
            <a:grpSpLocks noChangeAspect="1"/>
          </p:cNvGrpSpPr>
          <p:nvPr/>
        </p:nvGrpSpPr>
        <p:grpSpPr>
          <a:xfrm>
            <a:off x="1661962" y="1571934"/>
            <a:ext cx="194397" cy="194397"/>
            <a:chOff x="5459192" y="1847688"/>
            <a:chExt cx="1371600" cy="1371600"/>
          </a:xfrm>
        </p:grpSpPr>
        <p:sp>
          <p:nvSpPr>
            <p:cNvPr id="27" name="Background">
              <a:extLst>
                <a:ext uri="{FF2B5EF4-FFF2-40B4-BE49-F238E27FC236}">
                  <a16:creationId xmlns:a16="http://schemas.microsoft.com/office/drawing/2014/main" id="{1454B494-B7B1-5B0F-1A63-BB700E8715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29" name="Profile Icon">
              <a:extLst>
                <a:ext uri="{FF2B5EF4-FFF2-40B4-BE49-F238E27FC236}">
                  <a16:creationId xmlns:a16="http://schemas.microsoft.com/office/drawing/2014/main" id="{58B27320-1E8E-3F44-22A4-5AABBA64A4E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6B9027A-5E64-57DA-AED2-8F1CAF8655E4}"/>
              </a:ext>
            </a:extLst>
          </p:cNvPr>
          <p:cNvSpPr txBox="1"/>
          <p:nvPr/>
        </p:nvSpPr>
        <p:spPr>
          <a:xfrm>
            <a:off x="1838489" y="1581111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10:10</a:t>
            </a:r>
            <a:endParaRPr lang="ko-KR" altLang="en-US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D0F659F-EA62-C33E-6115-B4A2E57EAC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0616" y="1858907"/>
            <a:ext cx="3068596" cy="59768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CA2D6CA-93EA-56F8-C1FA-204058A7304C}"/>
              </a:ext>
            </a:extLst>
          </p:cNvPr>
          <p:cNvSpPr txBox="1"/>
          <p:nvPr/>
        </p:nvSpPr>
        <p:spPr>
          <a:xfrm>
            <a:off x="1631927" y="2562018"/>
            <a:ext cx="1309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휠타이어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손상 이슈체크</a:t>
            </a:r>
          </a:p>
          <a:p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4" name="Profile Picture">
            <a:extLst>
              <a:ext uri="{FF2B5EF4-FFF2-40B4-BE49-F238E27FC236}">
                <a16:creationId xmlns:a16="http://schemas.microsoft.com/office/drawing/2014/main" id="{A6E27799-035F-2391-1E16-96B907698DDE}"/>
              </a:ext>
            </a:extLst>
          </p:cNvPr>
          <p:cNvGrpSpPr>
            <a:grpSpLocks noChangeAspect="1"/>
          </p:cNvGrpSpPr>
          <p:nvPr/>
        </p:nvGrpSpPr>
        <p:grpSpPr>
          <a:xfrm>
            <a:off x="1662608" y="3013278"/>
            <a:ext cx="194397" cy="194397"/>
            <a:chOff x="5459192" y="1847688"/>
            <a:chExt cx="1371600" cy="1371600"/>
          </a:xfrm>
        </p:grpSpPr>
        <p:sp>
          <p:nvSpPr>
            <p:cNvPr id="35" name="Background">
              <a:extLst>
                <a:ext uri="{FF2B5EF4-FFF2-40B4-BE49-F238E27FC236}">
                  <a16:creationId xmlns:a16="http://schemas.microsoft.com/office/drawing/2014/main" id="{124454BE-CD5D-949F-C27A-76F3FB51D8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37" name="Profile Icon">
              <a:extLst>
                <a:ext uri="{FF2B5EF4-FFF2-40B4-BE49-F238E27FC236}">
                  <a16:creationId xmlns:a16="http://schemas.microsoft.com/office/drawing/2014/main" id="{AC332D50-1BC3-DC38-8EC8-9D717167395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8EB8F015-A340-EBAB-6F0A-68CB11B97CC7}"/>
              </a:ext>
            </a:extLst>
          </p:cNvPr>
          <p:cNvSpPr txBox="1"/>
          <p:nvPr/>
        </p:nvSpPr>
        <p:spPr>
          <a:xfrm>
            <a:off x="1839135" y="3022455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13:30</a:t>
            </a:r>
            <a:endParaRPr lang="ko-KR" altLang="en-US" sz="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C971464-E9F3-1116-4A09-BC05EB9B913C}"/>
              </a:ext>
            </a:extLst>
          </p:cNvPr>
          <p:cNvSpPr txBox="1"/>
          <p:nvPr/>
        </p:nvSpPr>
        <p:spPr>
          <a:xfrm>
            <a:off x="1835071" y="3224182"/>
            <a:ext cx="75212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시승대기</a:t>
            </a:r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1" name="Profile Picture">
            <a:extLst>
              <a:ext uri="{FF2B5EF4-FFF2-40B4-BE49-F238E27FC236}">
                <a16:creationId xmlns:a16="http://schemas.microsoft.com/office/drawing/2014/main" id="{68C9EF85-210A-1FAC-894A-7B948EA7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671462" y="3601800"/>
            <a:ext cx="194397" cy="194397"/>
            <a:chOff x="5459192" y="1847688"/>
            <a:chExt cx="1371600" cy="1371600"/>
          </a:xfrm>
        </p:grpSpPr>
        <p:sp>
          <p:nvSpPr>
            <p:cNvPr id="42" name="Background">
              <a:extLst>
                <a:ext uri="{FF2B5EF4-FFF2-40B4-BE49-F238E27FC236}">
                  <a16:creationId xmlns:a16="http://schemas.microsoft.com/office/drawing/2014/main" id="{C96CC07E-AACC-D48A-DD2F-55AFD0FF9F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3" name="Profile Icon">
              <a:extLst>
                <a:ext uri="{FF2B5EF4-FFF2-40B4-BE49-F238E27FC236}">
                  <a16:creationId xmlns:a16="http://schemas.microsoft.com/office/drawing/2014/main" id="{30FB2E25-2247-70E5-35A6-23EE97D2457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F48B9E3B-BDB3-4227-9567-5A36ED3D502F}"/>
              </a:ext>
            </a:extLst>
          </p:cNvPr>
          <p:cNvSpPr txBox="1"/>
          <p:nvPr/>
        </p:nvSpPr>
        <p:spPr>
          <a:xfrm>
            <a:off x="1847989" y="3610977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12:10</a:t>
            </a:r>
            <a:endParaRPr lang="ko-KR" altLang="en-US" sz="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67CF594-E78E-029A-C4D3-9E51244E6E08}"/>
              </a:ext>
            </a:extLst>
          </p:cNvPr>
          <p:cNvSpPr txBox="1"/>
          <p:nvPr/>
        </p:nvSpPr>
        <p:spPr>
          <a:xfrm>
            <a:off x="1843925" y="3812704"/>
            <a:ext cx="724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정비중</a:t>
            </a:r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6" name="Profile Picture">
            <a:extLst>
              <a:ext uri="{FF2B5EF4-FFF2-40B4-BE49-F238E27FC236}">
                <a16:creationId xmlns:a16="http://schemas.microsoft.com/office/drawing/2014/main" id="{75E47249-9443-4DEE-2EB2-744D3A59269E}"/>
              </a:ext>
            </a:extLst>
          </p:cNvPr>
          <p:cNvGrpSpPr>
            <a:grpSpLocks noChangeAspect="1"/>
          </p:cNvGrpSpPr>
          <p:nvPr/>
        </p:nvGrpSpPr>
        <p:grpSpPr>
          <a:xfrm>
            <a:off x="1689332" y="4235400"/>
            <a:ext cx="194397" cy="194397"/>
            <a:chOff x="5459192" y="1847688"/>
            <a:chExt cx="1371600" cy="1371600"/>
          </a:xfrm>
        </p:grpSpPr>
        <p:sp>
          <p:nvSpPr>
            <p:cNvPr id="47" name="Background">
              <a:extLst>
                <a:ext uri="{FF2B5EF4-FFF2-40B4-BE49-F238E27FC236}">
                  <a16:creationId xmlns:a16="http://schemas.microsoft.com/office/drawing/2014/main" id="{23FA2F55-E450-3841-D58B-09178B0EF9A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48" name="Profile Icon">
              <a:extLst>
                <a:ext uri="{FF2B5EF4-FFF2-40B4-BE49-F238E27FC236}">
                  <a16:creationId xmlns:a16="http://schemas.microsoft.com/office/drawing/2014/main" id="{0FCF56D1-F9AD-2068-79BE-B19822EFB9A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E22F470-D2D8-B4B2-5700-19FBFD125CDE}"/>
              </a:ext>
            </a:extLst>
          </p:cNvPr>
          <p:cNvSpPr txBox="1"/>
          <p:nvPr/>
        </p:nvSpPr>
        <p:spPr>
          <a:xfrm>
            <a:off x="1865859" y="4244577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11:30</a:t>
            </a:r>
            <a:endParaRPr lang="ko-KR" altLang="en-US" sz="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C140336-B3DE-9FE3-61CC-A507D5AD9FBF}"/>
              </a:ext>
            </a:extLst>
          </p:cNvPr>
          <p:cNvSpPr txBox="1"/>
          <p:nvPr/>
        </p:nvSpPr>
        <p:spPr>
          <a:xfrm>
            <a:off x="1861795" y="4446304"/>
            <a:ext cx="11785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24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외판손상 이슈 체크</a:t>
            </a:r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2" name="Profile Picture">
            <a:extLst>
              <a:ext uri="{FF2B5EF4-FFF2-40B4-BE49-F238E27FC236}">
                <a16:creationId xmlns:a16="http://schemas.microsoft.com/office/drawing/2014/main" id="{AED49CFF-8B7E-A70B-00B9-AD11BB7AFFFA}"/>
              </a:ext>
            </a:extLst>
          </p:cNvPr>
          <p:cNvGrpSpPr>
            <a:grpSpLocks noChangeAspect="1"/>
          </p:cNvGrpSpPr>
          <p:nvPr/>
        </p:nvGrpSpPr>
        <p:grpSpPr>
          <a:xfrm>
            <a:off x="1689332" y="4866244"/>
            <a:ext cx="194397" cy="194397"/>
            <a:chOff x="5459192" y="1847688"/>
            <a:chExt cx="1371600" cy="1371600"/>
          </a:xfrm>
        </p:grpSpPr>
        <p:sp>
          <p:nvSpPr>
            <p:cNvPr id="53" name="Background">
              <a:extLst>
                <a:ext uri="{FF2B5EF4-FFF2-40B4-BE49-F238E27FC236}">
                  <a16:creationId xmlns:a16="http://schemas.microsoft.com/office/drawing/2014/main" id="{C5BFAE2C-361C-9AAD-E5D2-DED59EF30F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4" name="Profile Icon">
              <a:extLst>
                <a:ext uri="{FF2B5EF4-FFF2-40B4-BE49-F238E27FC236}">
                  <a16:creationId xmlns:a16="http://schemas.microsoft.com/office/drawing/2014/main" id="{8CC0C9E9-1925-5BFE-E3F2-A1358F67823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02CC9FD-4D81-7713-CE13-1AF737529A95}"/>
              </a:ext>
            </a:extLst>
          </p:cNvPr>
          <p:cNvSpPr txBox="1"/>
          <p:nvPr/>
        </p:nvSpPr>
        <p:spPr>
          <a:xfrm>
            <a:off x="1865859" y="4875421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11:30</a:t>
            </a:r>
            <a:endParaRPr lang="ko-KR" altLang="en-US" sz="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AD1223C-66D4-2578-D0B2-D1ADCE3BB623}"/>
              </a:ext>
            </a:extLst>
          </p:cNvPr>
          <p:cNvSpPr txBox="1"/>
          <p:nvPr/>
        </p:nvSpPr>
        <p:spPr>
          <a:xfrm>
            <a:off x="1861795" y="5077148"/>
            <a:ext cx="82907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22</a:t>
            </a:r>
            <a:r>
              <a:rPr lang="ko-KR" altLang="en-US" sz="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호차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반납완료 </a:t>
            </a:r>
            <a:endParaRPr lang="en-US" altLang="ko-KR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7" name="Profile Picture">
            <a:extLst>
              <a:ext uri="{FF2B5EF4-FFF2-40B4-BE49-F238E27FC236}">
                <a16:creationId xmlns:a16="http://schemas.microsoft.com/office/drawing/2014/main" id="{0FC28129-6BB0-EB21-9AA4-D46B41A780F1}"/>
              </a:ext>
            </a:extLst>
          </p:cNvPr>
          <p:cNvGrpSpPr>
            <a:grpSpLocks noChangeAspect="1"/>
          </p:cNvGrpSpPr>
          <p:nvPr/>
        </p:nvGrpSpPr>
        <p:grpSpPr>
          <a:xfrm>
            <a:off x="1699619" y="5481310"/>
            <a:ext cx="194397" cy="194397"/>
            <a:chOff x="5459192" y="1847688"/>
            <a:chExt cx="1371600" cy="1371600"/>
          </a:xfrm>
        </p:grpSpPr>
        <p:sp>
          <p:nvSpPr>
            <p:cNvPr id="58" name="Background">
              <a:extLst>
                <a:ext uri="{FF2B5EF4-FFF2-40B4-BE49-F238E27FC236}">
                  <a16:creationId xmlns:a16="http://schemas.microsoft.com/office/drawing/2014/main" id="{F73B8654-880F-E2C5-B9A4-7B95D958B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59" name="Profile Icon">
              <a:extLst>
                <a:ext uri="{FF2B5EF4-FFF2-40B4-BE49-F238E27FC236}">
                  <a16:creationId xmlns:a16="http://schemas.microsoft.com/office/drawing/2014/main" id="{D8BC9BE3-8367-99E7-153B-58C7B13A136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26AED5F3-FBC9-9D13-38BE-C86704E90F67}"/>
              </a:ext>
            </a:extLst>
          </p:cNvPr>
          <p:cNvSpPr txBox="1"/>
          <p:nvPr/>
        </p:nvSpPr>
        <p:spPr>
          <a:xfrm>
            <a:off x="1876146" y="5490487"/>
            <a:ext cx="17572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 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r>
              <a:rPr lang="en-US" altLang="ko-KR" sz="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   2024.08.01 09:30</a:t>
            </a:r>
            <a:endParaRPr lang="ko-KR" altLang="en-US" sz="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042E51F-6CF7-BF0F-8C13-C6630ACC2516}"/>
              </a:ext>
            </a:extLst>
          </p:cNvPr>
          <p:cNvSpPr txBox="1"/>
          <p:nvPr/>
        </p:nvSpPr>
        <p:spPr>
          <a:xfrm>
            <a:off x="1872082" y="5692214"/>
            <a:ext cx="276229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b="1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*** </a:t>
            </a:r>
            <a:r>
              <a:rPr lang="ko-KR" altLang="en-US" sz="700" b="1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송기철 매니저님</a:t>
            </a:r>
            <a:r>
              <a:rPr lang="en-US" altLang="ko-KR" sz="700" b="1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 </a:t>
            </a:r>
            <a:r>
              <a:rPr lang="ko-KR" altLang="en-US" sz="700" b="1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메시지 확인하시는 대로 저에게 전화해주세요 </a:t>
            </a:r>
            <a:r>
              <a:rPr lang="en-US" altLang="ko-KR" sz="700" b="1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***</a:t>
            </a: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6CDAB240-2D65-6082-6C11-57584C5378C7}"/>
              </a:ext>
            </a:extLst>
          </p:cNvPr>
          <p:cNvSpPr/>
          <p:nvPr/>
        </p:nvSpPr>
        <p:spPr>
          <a:xfrm>
            <a:off x="1410177" y="131539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493C2EC-3060-760C-C288-422E9944D9DE}"/>
              </a:ext>
            </a:extLst>
          </p:cNvPr>
          <p:cNvSpPr/>
          <p:nvPr/>
        </p:nvSpPr>
        <p:spPr>
          <a:xfrm>
            <a:off x="2006400" y="6070020"/>
            <a:ext cx="5882829" cy="3077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>
                <a:solidFill>
                  <a:schemeClr val="bg1">
                    <a:lumMod val="75000"/>
                  </a:schemeClr>
                </a:solidFill>
              </a:rPr>
              <a:t>긴급 전달사항을 입력해주세요</a:t>
            </a:r>
          </a:p>
        </p:txBody>
      </p:sp>
      <p:sp>
        <p:nvSpPr>
          <p:cNvPr id="9" name="Megaphone">
            <a:extLst>
              <a:ext uri="{FF2B5EF4-FFF2-40B4-BE49-F238E27FC236}">
                <a16:creationId xmlns:a16="http://schemas.microsoft.com/office/drawing/2014/main" id="{54104850-D6C2-FBAF-BD49-E0F7A5DE5C7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5735" y="6142060"/>
            <a:ext cx="163513" cy="136525"/>
          </a:xfrm>
          <a:custGeom>
            <a:avLst/>
            <a:gdLst>
              <a:gd name="T0" fmla="*/ 1357 w 1411"/>
              <a:gd name="T1" fmla="*/ 0 h 1194"/>
              <a:gd name="T2" fmla="*/ 1303 w 1411"/>
              <a:gd name="T3" fmla="*/ 54 h 1194"/>
              <a:gd name="T4" fmla="*/ 1303 w 1411"/>
              <a:gd name="T5" fmla="*/ 98 h 1194"/>
              <a:gd name="T6" fmla="*/ 109 w 1411"/>
              <a:gd name="T7" fmla="*/ 453 h 1194"/>
              <a:gd name="T8" fmla="*/ 109 w 1411"/>
              <a:gd name="T9" fmla="*/ 434 h 1194"/>
              <a:gd name="T10" fmla="*/ 54 w 1411"/>
              <a:gd name="T11" fmla="*/ 380 h 1194"/>
              <a:gd name="T12" fmla="*/ 0 w 1411"/>
              <a:gd name="T13" fmla="*/ 434 h 1194"/>
              <a:gd name="T14" fmla="*/ 0 w 1411"/>
              <a:gd name="T15" fmla="*/ 705 h 1194"/>
              <a:gd name="T16" fmla="*/ 54 w 1411"/>
              <a:gd name="T17" fmla="*/ 760 h 1194"/>
              <a:gd name="T18" fmla="*/ 109 w 1411"/>
              <a:gd name="T19" fmla="*/ 705 h 1194"/>
              <a:gd name="T20" fmla="*/ 109 w 1411"/>
              <a:gd name="T21" fmla="*/ 692 h 1194"/>
              <a:gd name="T22" fmla="*/ 1303 w 1411"/>
              <a:gd name="T23" fmla="*/ 1094 h 1194"/>
              <a:gd name="T24" fmla="*/ 1303 w 1411"/>
              <a:gd name="T25" fmla="*/ 1140 h 1194"/>
              <a:gd name="T26" fmla="*/ 1357 w 1411"/>
              <a:gd name="T27" fmla="*/ 1194 h 1194"/>
              <a:gd name="T28" fmla="*/ 1411 w 1411"/>
              <a:gd name="T29" fmla="*/ 1140 h 1194"/>
              <a:gd name="T30" fmla="*/ 1411 w 1411"/>
              <a:gd name="T31" fmla="*/ 54 h 1194"/>
              <a:gd name="T32" fmla="*/ 1357 w 1411"/>
              <a:gd name="T33" fmla="*/ 0 h 1194"/>
              <a:gd name="T34" fmla="*/ 1248 w 1411"/>
              <a:gd name="T35" fmla="*/ 217 h 1194"/>
              <a:gd name="T36" fmla="*/ 1248 w 1411"/>
              <a:gd name="T37" fmla="*/ 380 h 1194"/>
              <a:gd name="T38" fmla="*/ 163 w 1411"/>
              <a:gd name="T39" fmla="*/ 543 h 1194"/>
              <a:gd name="T40" fmla="*/ 163 w 1411"/>
              <a:gd name="T41" fmla="*/ 515 h 1194"/>
              <a:gd name="T42" fmla="*/ 1248 w 1411"/>
              <a:gd name="T43" fmla="*/ 217 h 1194"/>
              <a:gd name="T44" fmla="*/ 350 w 1411"/>
              <a:gd name="T45" fmla="*/ 806 h 1194"/>
              <a:gd name="T46" fmla="*/ 324 w 1411"/>
              <a:gd name="T47" fmla="*/ 828 h 1194"/>
              <a:gd name="T48" fmla="*/ 312 w 1411"/>
              <a:gd name="T49" fmla="*/ 863 h 1194"/>
              <a:gd name="T50" fmla="*/ 404 w 1411"/>
              <a:gd name="T51" fmla="*/ 1046 h 1194"/>
              <a:gd name="T52" fmla="*/ 538 w 1411"/>
              <a:gd name="T53" fmla="*/ 1092 h 1194"/>
              <a:gd name="T54" fmla="*/ 721 w 1411"/>
              <a:gd name="T55" fmla="*/ 1001 h 1194"/>
              <a:gd name="T56" fmla="*/ 735 w 1411"/>
              <a:gd name="T57" fmla="*/ 967 h 1194"/>
              <a:gd name="T58" fmla="*/ 714 w 1411"/>
              <a:gd name="T59" fmla="*/ 924 h 1194"/>
              <a:gd name="T60" fmla="*/ 672 w 1411"/>
              <a:gd name="T61" fmla="*/ 945 h 1194"/>
              <a:gd name="T62" fmla="*/ 660 w 1411"/>
              <a:gd name="T63" fmla="*/ 979 h 1194"/>
              <a:gd name="T64" fmla="*/ 660 w 1411"/>
              <a:gd name="T65" fmla="*/ 980 h 1194"/>
              <a:gd name="T66" fmla="*/ 560 w 1411"/>
              <a:gd name="T67" fmla="*/ 1029 h 1194"/>
              <a:gd name="T68" fmla="*/ 424 w 1411"/>
              <a:gd name="T69" fmla="*/ 985 h 1194"/>
              <a:gd name="T70" fmla="*/ 373 w 1411"/>
              <a:gd name="T71" fmla="*/ 885 h 1194"/>
              <a:gd name="T72" fmla="*/ 373 w 1411"/>
              <a:gd name="T73" fmla="*/ 884 h 1194"/>
              <a:gd name="T74" fmla="*/ 385 w 1411"/>
              <a:gd name="T75" fmla="*/ 850 h 1194"/>
              <a:gd name="T76" fmla="*/ 353 w 1411"/>
              <a:gd name="T77" fmla="*/ 806 h 1194"/>
              <a:gd name="T78" fmla="*/ 350 w 1411"/>
              <a:gd name="T79" fmla="*/ 806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11" h="1194">
                <a:moveTo>
                  <a:pt x="1357" y="0"/>
                </a:moveTo>
                <a:cubicBezTo>
                  <a:pt x="1327" y="0"/>
                  <a:pt x="1303" y="24"/>
                  <a:pt x="1303" y="54"/>
                </a:cubicBezTo>
                <a:lnTo>
                  <a:pt x="1303" y="98"/>
                </a:lnTo>
                <a:lnTo>
                  <a:pt x="109" y="453"/>
                </a:lnTo>
                <a:lnTo>
                  <a:pt x="109" y="434"/>
                </a:lnTo>
                <a:cubicBezTo>
                  <a:pt x="109" y="404"/>
                  <a:pt x="84" y="380"/>
                  <a:pt x="54" y="380"/>
                </a:cubicBezTo>
                <a:cubicBezTo>
                  <a:pt x="25" y="380"/>
                  <a:pt x="0" y="404"/>
                  <a:pt x="0" y="434"/>
                </a:cubicBezTo>
                <a:lnTo>
                  <a:pt x="0" y="705"/>
                </a:lnTo>
                <a:cubicBezTo>
                  <a:pt x="0" y="735"/>
                  <a:pt x="25" y="760"/>
                  <a:pt x="54" y="760"/>
                </a:cubicBezTo>
                <a:cubicBezTo>
                  <a:pt x="84" y="760"/>
                  <a:pt x="109" y="735"/>
                  <a:pt x="109" y="705"/>
                </a:cubicBezTo>
                <a:lnTo>
                  <a:pt x="109" y="692"/>
                </a:lnTo>
                <a:lnTo>
                  <a:pt x="1303" y="1094"/>
                </a:lnTo>
                <a:lnTo>
                  <a:pt x="1303" y="1140"/>
                </a:lnTo>
                <a:cubicBezTo>
                  <a:pt x="1303" y="1170"/>
                  <a:pt x="1327" y="1194"/>
                  <a:pt x="1357" y="1194"/>
                </a:cubicBezTo>
                <a:cubicBezTo>
                  <a:pt x="1387" y="1194"/>
                  <a:pt x="1411" y="1170"/>
                  <a:pt x="1411" y="1140"/>
                </a:cubicBezTo>
                <a:lnTo>
                  <a:pt x="1411" y="54"/>
                </a:lnTo>
                <a:cubicBezTo>
                  <a:pt x="1411" y="24"/>
                  <a:pt x="1387" y="0"/>
                  <a:pt x="1357" y="0"/>
                </a:cubicBezTo>
                <a:close/>
                <a:moveTo>
                  <a:pt x="1248" y="217"/>
                </a:moveTo>
                <a:lnTo>
                  <a:pt x="1248" y="380"/>
                </a:lnTo>
                <a:lnTo>
                  <a:pt x="163" y="543"/>
                </a:lnTo>
                <a:lnTo>
                  <a:pt x="163" y="515"/>
                </a:lnTo>
                <a:lnTo>
                  <a:pt x="1248" y="217"/>
                </a:lnTo>
                <a:close/>
                <a:moveTo>
                  <a:pt x="350" y="806"/>
                </a:moveTo>
                <a:cubicBezTo>
                  <a:pt x="338" y="808"/>
                  <a:pt x="328" y="816"/>
                  <a:pt x="324" y="828"/>
                </a:cubicBezTo>
                <a:lnTo>
                  <a:pt x="312" y="863"/>
                </a:lnTo>
                <a:cubicBezTo>
                  <a:pt x="287" y="939"/>
                  <a:pt x="328" y="1021"/>
                  <a:pt x="404" y="1046"/>
                </a:cubicBezTo>
                <a:lnTo>
                  <a:pt x="538" y="1092"/>
                </a:lnTo>
                <a:cubicBezTo>
                  <a:pt x="613" y="1117"/>
                  <a:pt x="696" y="1076"/>
                  <a:pt x="721" y="1001"/>
                </a:cubicBezTo>
                <a:lnTo>
                  <a:pt x="735" y="967"/>
                </a:lnTo>
                <a:cubicBezTo>
                  <a:pt x="740" y="950"/>
                  <a:pt x="731" y="930"/>
                  <a:pt x="714" y="924"/>
                </a:cubicBezTo>
                <a:cubicBezTo>
                  <a:pt x="698" y="918"/>
                  <a:pt x="677" y="928"/>
                  <a:pt x="672" y="945"/>
                </a:cubicBezTo>
                <a:lnTo>
                  <a:pt x="660" y="979"/>
                </a:lnTo>
                <a:cubicBezTo>
                  <a:pt x="660" y="979"/>
                  <a:pt x="660" y="980"/>
                  <a:pt x="660" y="980"/>
                </a:cubicBezTo>
                <a:cubicBezTo>
                  <a:pt x="646" y="1022"/>
                  <a:pt x="602" y="1043"/>
                  <a:pt x="560" y="1029"/>
                </a:cubicBezTo>
                <a:lnTo>
                  <a:pt x="424" y="985"/>
                </a:lnTo>
                <a:cubicBezTo>
                  <a:pt x="383" y="971"/>
                  <a:pt x="360" y="927"/>
                  <a:pt x="373" y="885"/>
                </a:cubicBezTo>
                <a:cubicBezTo>
                  <a:pt x="374" y="885"/>
                  <a:pt x="373" y="884"/>
                  <a:pt x="373" y="884"/>
                </a:cubicBezTo>
                <a:lnTo>
                  <a:pt x="385" y="850"/>
                </a:lnTo>
                <a:cubicBezTo>
                  <a:pt x="393" y="829"/>
                  <a:pt x="374" y="804"/>
                  <a:pt x="353" y="806"/>
                </a:cubicBezTo>
                <a:cubicBezTo>
                  <a:pt x="352" y="805"/>
                  <a:pt x="351" y="805"/>
                  <a:pt x="350" y="806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Button">
            <a:extLst>
              <a:ext uri="{FF2B5EF4-FFF2-40B4-BE49-F238E27FC236}">
                <a16:creationId xmlns:a16="http://schemas.microsoft.com/office/drawing/2014/main" id="{E67016DC-CC35-0FE1-0786-2D5125CF67D0}"/>
              </a:ext>
            </a:extLst>
          </p:cNvPr>
          <p:cNvSpPr>
            <a:spLocks/>
          </p:cNvSpPr>
          <p:nvPr/>
        </p:nvSpPr>
        <p:spPr bwMode="auto">
          <a:xfrm>
            <a:off x="8011638" y="6097492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입력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8CA8B0E-74D1-036C-262F-5C414265915F}"/>
              </a:ext>
            </a:extLst>
          </p:cNvPr>
          <p:cNvSpPr/>
          <p:nvPr/>
        </p:nvSpPr>
        <p:spPr>
          <a:xfrm>
            <a:off x="1590962" y="5738654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769C8E6-C0E6-3F43-065A-F2F2709692F1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2575813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로그인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608059"/>
              </p:ext>
            </p:extLst>
          </p:nvPr>
        </p:nvGraphicFramePr>
        <p:xfrm>
          <a:off x="9528812" y="544942"/>
          <a:ext cx="2589769" cy="38991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회원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직접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가입 기능 없음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관리자 발급계정으로만 로그인 가능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영어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+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숫자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+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특수문자 조합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자리 이상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관리자에 의해 발급되나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로그인 후 마이페이지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&gt;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내정보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에서 패스워드 수정 가능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(8p)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정상적인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ID/PW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일 경우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이메일 인증키 발송 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(6p, 7p)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hlinkClick r:id="rId3" action="ppaction://hlinksldjump"/>
                        </a:rPr>
                        <a:t>  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인증키 정상 입력 시 로그인 후 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홈으로 이동함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안내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는 계정관리 메뉴에서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수정 가능 함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(25p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참고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5D7C63B-03AA-72AD-D912-24AAD86B7606}"/>
              </a:ext>
            </a:extLst>
          </p:cNvPr>
          <p:cNvSpPr/>
          <p:nvPr/>
        </p:nvSpPr>
        <p:spPr>
          <a:xfrm>
            <a:off x="92784" y="549000"/>
            <a:ext cx="9363382" cy="6220800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E3C8650-3AA5-47B3-956C-E5460CD1F670}"/>
              </a:ext>
            </a:extLst>
          </p:cNvPr>
          <p:cNvSpPr/>
          <p:nvPr/>
        </p:nvSpPr>
        <p:spPr>
          <a:xfrm>
            <a:off x="3160087" y="2795399"/>
            <a:ext cx="3519046" cy="24107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217358" y="3412887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0D58105-BD11-7282-286A-11B058227348}"/>
              </a:ext>
            </a:extLst>
          </p:cNvPr>
          <p:cNvSpPr/>
          <p:nvPr/>
        </p:nvSpPr>
        <p:spPr>
          <a:xfrm>
            <a:off x="3205613" y="463296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7368AC74-783F-E7C9-53C4-FA56758C2F6F}"/>
              </a:ext>
            </a:extLst>
          </p:cNvPr>
          <p:cNvSpPr/>
          <p:nvPr/>
        </p:nvSpPr>
        <p:spPr>
          <a:xfrm>
            <a:off x="3506722" y="5374985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DE144F1-CE8E-D199-5BA4-93EDD847B87D}"/>
              </a:ext>
            </a:extLst>
          </p:cNvPr>
          <p:cNvSpPr txBox="1"/>
          <p:nvPr/>
        </p:nvSpPr>
        <p:spPr>
          <a:xfrm>
            <a:off x="3416671" y="2940290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Log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Checkbox">
            <a:extLst>
              <a:ext uri="{FF2B5EF4-FFF2-40B4-BE49-F238E27FC236}">
                <a16:creationId xmlns:a16="http://schemas.microsoft.com/office/drawing/2014/main" id="{91665BE3-3D25-BA1D-FBD5-F275CB1643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560341" y="4171220"/>
            <a:ext cx="114300" cy="114300"/>
          </a:xfrm>
          <a:custGeom>
            <a:avLst/>
            <a:gdLst>
              <a:gd name="T0" fmla="*/ 562 w 635"/>
              <a:gd name="T1" fmla="*/ 0 h 635"/>
              <a:gd name="T2" fmla="*/ 68 w 635"/>
              <a:gd name="T3" fmla="*/ 0 h 635"/>
              <a:gd name="T4" fmla="*/ 0 w 635"/>
              <a:gd name="T5" fmla="*/ 73 h 635"/>
              <a:gd name="T6" fmla="*/ 0 w 635"/>
              <a:gd name="T7" fmla="*/ 567 h 635"/>
              <a:gd name="T8" fmla="*/ 68 w 635"/>
              <a:gd name="T9" fmla="*/ 635 h 635"/>
              <a:gd name="T10" fmla="*/ 562 w 635"/>
              <a:gd name="T11" fmla="*/ 635 h 635"/>
              <a:gd name="T12" fmla="*/ 635 w 635"/>
              <a:gd name="T13" fmla="*/ 567 h 635"/>
              <a:gd name="T14" fmla="*/ 635 w 635"/>
              <a:gd name="T15" fmla="*/ 73 h 635"/>
              <a:gd name="T16" fmla="*/ 562 w 635"/>
              <a:gd name="T17" fmla="*/ 0 h 635"/>
              <a:gd name="T18" fmla="*/ 564 w 635"/>
              <a:gd name="T19" fmla="*/ 71 h 635"/>
              <a:gd name="T20" fmla="*/ 564 w 635"/>
              <a:gd name="T21" fmla="*/ 567 h 635"/>
              <a:gd name="T22" fmla="*/ 71 w 635"/>
              <a:gd name="T23" fmla="*/ 567 h 635"/>
              <a:gd name="T24" fmla="*/ 71 w 635"/>
              <a:gd name="T25" fmla="*/ 70 h 635"/>
              <a:gd name="T26" fmla="*/ 564 w 635"/>
              <a:gd name="T27" fmla="*/ 7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5" h="635">
                <a:moveTo>
                  <a:pt x="562" y="0"/>
                </a:moveTo>
                <a:lnTo>
                  <a:pt x="68" y="0"/>
                </a:lnTo>
                <a:cubicBezTo>
                  <a:pt x="29" y="0"/>
                  <a:pt x="0" y="34"/>
                  <a:pt x="0" y="73"/>
                </a:cubicBezTo>
                <a:lnTo>
                  <a:pt x="0" y="567"/>
                </a:lnTo>
                <a:cubicBezTo>
                  <a:pt x="0" y="606"/>
                  <a:pt x="29" y="635"/>
                  <a:pt x="68" y="635"/>
                </a:cubicBezTo>
                <a:lnTo>
                  <a:pt x="562" y="635"/>
                </a:lnTo>
                <a:cubicBezTo>
                  <a:pt x="600" y="635"/>
                  <a:pt x="635" y="606"/>
                  <a:pt x="635" y="567"/>
                </a:cubicBezTo>
                <a:lnTo>
                  <a:pt x="635" y="73"/>
                </a:lnTo>
                <a:cubicBezTo>
                  <a:pt x="635" y="34"/>
                  <a:pt x="600" y="0"/>
                  <a:pt x="562" y="0"/>
                </a:cubicBezTo>
                <a:moveTo>
                  <a:pt x="564" y="71"/>
                </a:moveTo>
                <a:lnTo>
                  <a:pt x="564" y="567"/>
                </a:lnTo>
                <a:lnTo>
                  <a:pt x="71" y="567"/>
                </a:lnTo>
                <a:lnTo>
                  <a:pt x="71" y="70"/>
                </a:lnTo>
                <a:lnTo>
                  <a:pt x="564" y="70"/>
                </a:lnTo>
              </a:path>
            </a:pathLst>
          </a:custGeom>
          <a:solidFill>
            <a:srgbClr val="000000">
              <a:alpha val="54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2" name="Input">
            <a:extLst>
              <a:ext uri="{FF2B5EF4-FFF2-40B4-BE49-F238E27FC236}">
                <a16:creationId xmlns:a16="http://schemas.microsoft.com/office/drawing/2014/main" id="{9254FF6A-0A18-A19A-F36D-471F4DFA29F4}"/>
              </a:ext>
            </a:extLst>
          </p:cNvPr>
          <p:cNvSpPr/>
          <p:nvPr/>
        </p:nvSpPr>
        <p:spPr>
          <a:xfrm>
            <a:off x="3505687" y="3395226"/>
            <a:ext cx="2763112" cy="267021"/>
          </a:xfrm>
          <a:prstGeom prst="roundRect">
            <a:avLst>
              <a:gd name="adj" fmla="val 10785"/>
            </a:avLst>
          </a:prstGeom>
          <a:solidFill>
            <a:srgbClr val="F5F7FA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이메일</a:t>
            </a:r>
            <a:r>
              <a:rPr lang="en-US" altLang="ko-KR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(ID)</a:t>
            </a:r>
            <a:endParaRPr lang="en-US" sz="8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3" name="Input">
            <a:extLst>
              <a:ext uri="{FF2B5EF4-FFF2-40B4-BE49-F238E27FC236}">
                <a16:creationId xmlns:a16="http://schemas.microsoft.com/office/drawing/2014/main" id="{58A76613-9F60-BBE2-A001-D4E4CF16973F}"/>
              </a:ext>
            </a:extLst>
          </p:cNvPr>
          <p:cNvSpPr/>
          <p:nvPr/>
        </p:nvSpPr>
        <p:spPr>
          <a:xfrm>
            <a:off x="3505687" y="3770583"/>
            <a:ext cx="2763112" cy="267021"/>
          </a:xfrm>
          <a:prstGeom prst="roundRect">
            <a:avLst>
              <a:gd name="adj" fmla="val 10785"/>
            </a:avLst>
          </a:prstGeom>
          <a:solidFill>
            <a:srgbClr val="F5F7FA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비밀번호</a:t>
            </a:r>
            <a:endParaRPr lang="en-US" sz="8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E050048-65EA-0EC4-78E9-41D124FE1EF6}"/>
              </a:ext>
            </a:extLst>
          </p:cNvPr>
          <p:cNvSpPr txBox="1"/>
          <p:nvPr/>
        </p:nvSpPr>
        <p:spPr>
          <a:xfrm>
            <a:off x="3654473" y="4145940"/>
            <a:ext cx="6336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아이디저장</a:t>
            </a: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id="{CD096A58-A168-FBBA-A714-0912B8CE52F2}"/>
              </a:ext>
            </a:extLst>
          </p:cNvPr>
          <p:cNvSpPr/>
          <p:nvPr/>
        </p:nvSpPr>
        <p:spPr>
          <a:xfrm>
            <a:off x="3505686" y="4545535"/>
            <a:ext cx="2763111" cy="396388"/>
          </a:xfrm>
          <a:prstGeom prst="roundRect">
            <a:avLst>
              <a:gd name="adj" fmla="val 5000"/>
            </a:avLst>
          </a:prstGeom>
          <a:solidFill>
            <a:schemeClr val="tx1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b="1" dirty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로그인</a:t>
            </a:r>
            <a:endParaRPr lang="en-US" sz="900" b="1" dirty="0">
              <a:solidFill>
                <a:srgbClr val="FFFFF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E271FC2F-80EA-847A-4430-9D9F6B611132}"/>
              </a:ext>
            </a:extLst>
          </p:cNvPr>
          <p:cNvSpPr/>
          <p:nvPr/>
        </p:nvSpPr>
        <p:spPr>
          <a:xfrm>
            <a:off x="3217358" y="377460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690969-F519-82B4-8F0D-58DE3A0F9106}"/>
              </a:ext>
            </a:extLst>
          </p:cNvPr>
          <p:cNvSpPr/>
          <p:nvPr/>
        </p:nvSpPr>
        <p:spPr>
          <a:xfrm>
            <a:off x="4137600" y="1690835"/>
            <a:ext cx="1815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DEMS</a:t>
            </a:r>
            <a:endParaRPr lang="ko-KR" altLang="en-US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26DE2D-231C-14C8-4EB6-5A6CF1A95A82}"/>
              </a:ext>
            </a:extLst>
          </p:cNvPr>
          <p:cNvSpPr txBox="1"/>
          <p:nvPr/>
        </p:nvSpPr>
        <p:spPr>
          <a:xfrm>
            <a:off x="3557861" y="2268399"/>
            <a:ext cx="28453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Experience Management Solution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8ABA6-2329-E035-475E-39A7916F7FBB}"/>
              </a:ext>
            </a:extLst>
          </p:cNvPr>
          <p:cNvSpPr txBox="1"/>
          <p:nvPr/>
        </p:nvSpPr>
        <p:spPr>
          <a:xfrm>
            <a:off x="3505687" y="5331866"/>
            <a:ext cx="2648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*** 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계정생성은 관리자에게 문의하세요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***</a:t>
            </a:r>
          </a:p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CX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시니어매니저 이재호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010-5199-5531</a:t>
            </a:r>
            <a:endParaRPr lang="ko-KR" altLang="en-US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DFBDF67-7BE6-4F54-BDA3-15A480F243F1}"/>
              </a:ext>
            </a:extLst>
          </p:cNvPr>
          <p:cNvSpPr/>
          <p:nvPr/>
        </p:nvSpPr>
        <p:spPr>
          <a:xfrm>
            <a:off x="4318115" y="6482243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</a:p>
        </p:txBody>
      </p:sp>
    </p:spTree>
    <p:extLst>
      <p:ext uri="{BB962C8B-B14F-4D97-AF65-F5344CB8AC3E}">
        <p14:creationId xmlns:p14="http://schemas.microsoft.com/office/powerpoint/2010/main" val="136186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로그인 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280854"/>
              </p:ext>
            </p:extLst>
          </p:nvPr>
        </p:nvGraphicFramePr>
        <p:xfrm>
          <a:off x="9528812" y="544942"/>
          <a:ext cx="2589769" cy="31399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Tx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이메일로 전송된 인증번호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 입력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인증번호 </a:t>
                      </a:r>
                      <a:r>
                        <a:rPr lang="ko-KR" altLang="en-US" sz="9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재발송</a:t>
                      </a: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5D7C63B-03AA-72AD-D912-24AAD86B7606}"/>
              </a:ext>
            </a:extLst>
          </p:cNvPr>
          <p:cNvSpPr/>
          <p:nvPr/>
        </p:nvSpPr>
        <p:spPr>
          <a:xfrm>
            <a:off x="92784" y="549000"/>
            <a:ext cx="9363382" cy="6220800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E3C8650-3AA5-47B3-956C-E5460CD1F670}"/>
              </a:ext>
            </a:extLst>
          </p:cNvPr>
          <p:cNvSpPr/>
          <p:nvPr/>
        </p:nvSpPr>
        <p:spPr>
          <a:xfrm>
            <a:off x="3160087" y="2795398"/>
            <a:ext cx="3519046" cy="29376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DE144F1-CE8E-D199-5BA4-93EDD847B87D}"/>
              </a:ext>
            </a:extLst>
          </p:cNvPr>
          <p:cNvSpPr txBox="1"/>
          <p:nvPr/>
        </p:nvSpPr>
        <p:spPr>
          <a:xfrm>
            <a:off x="3416671" y="2940290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Log</a:t>
            </a:r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Checkbox">
            <a:extLst>
              <a:ext uri="{FF2B5EF4-FFF2-40B4-BE49-F238E27FC236}">
                <a16:creationId xmlns:a16="http://schemas.microsoft.com/office/drawing/2014/main" id="{91665BE3-3D25-BA1D-FBD5-F275CB1643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560341" y="4171220"/>
            <a:ext cx="114300" cy="114300"/>
          </a:xfrm>
          <a:custGeom>
            <a:avLst/>
            <a:gdLst>
              <a:gd name="T0" fmla="*/ 562 w 635"/>
              <a:gd name="T1" fmla="*/ 0 h 635"/>
              <a:gd name="T2" fmla="*/ 68 w 635"/>
              <a:gd name="T3" fmla="*/ 0 h 635"/>
              <a:gd name="T4" fmla="*/ 0 w 635"/>
              <a:gd name="T5" fmla="*/ 73 h 635"/>
              <a:gd name="T6" fmla="*/ 0 w 635"/>
              <a:gd name="T7" fmla="*/ 567 h 635"/>
              <a:gd name="T8" fmla="*/ 68 w 635"/>
              <a:gd name="T9" fmla="*/ 635 h 635"/>
              <a:gd name="T10" fmla="*/ 562 w 635"/>
              <a:gd name="T11" fmla="*/ 635 h 635"/>
              <a:gd name="T12" fmla="*/ 635 w 635"/>
              <a:gd name="T13" fmla="*/ 567 h 635"/>
              <a:gd name="T14" fmla="*/ 635 w 635"/>
              <a:gd name="T15" fmla="*/ 73 h 635"/>
              <a:gd name="T16" fmla="*/ 562 w 635"/>
              <a:gd name="T17" fmla="*/ 0 h 635"/>
              <a:gd name="T18" fmla="*/ 564 w 635"/>
              <a:gd name="T19" fmla="*/ 71 h 635"/>
              <a:gd name="T20" fmla="*/ 564 w 635"/>
              <a:gd name="T21" fmla="*/ 567 h 635"/>
              <a:gd name="T22" fmla="*/ 71 w 635"/>
              <a:gd name="T23" fmla="*/ 567 h 635"/>
              <a:gd name="T24" fmla="*/ 71 w 635"/>
              <a:gd name="T25" fmla="*/ 70 h 635"/>
              <a:gd name="T26" fmla="*/ 564 w 635"/>
              <a:gd name="T27" fmla="*/ 7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5" h="635">
                <a:moveTo>
                  <a:pt x="562" y="0"/>
                </a:moveTo>
                <a:lnTo>
                  <a:pt x="68" y="0"/>
                </a:lnTo>
                <a:cubicBezTo>
                  <a:pt x="29" y="0"/>
                  <a:pt x="0" y="34"/>
                  <a:pt x="0" y="73"/>
                </a:cubicBezTo>
                <a:lnTo>
                  <a:pt x="0" y="567"/>
                </a:lnTo>
                <a:cubicBezTo>
                  <a:pt x="0" y="606"/>
                  <a:pt x="29" y="635"/>
                  <a:pt x="68" y="635"/>
                </a:cubicBezTo>
                <a:lnTo>
                  <a:pt x="562" y="635"/>
                </a:lnTo>
                <a:cubicBezTo>
                  <a:pt x="600" y="635"/>
                  <a:pt x="635" y="606"/>
                  <a:pt x="635" y="567"/>
                </a:cubicBezTo>
                <a:lnTo>
                  <a:pt x="635" y="73"/>
                </a:lnTo>
                <a:cubicBezTo>
                  <a:pt x="635" y="34"/>
                  <a:pt x="600" y="0"/>
                  <a:pt x="562" y="0"/>
                </a:cubicBezTo>
                <a:moveTo>
                  <a:pt x="564" y="71"/>
                </a:moveTo>
                <a:lnTo>
                  <a:pt x="564" y="567"/>
                </a:lnTo>
                <a:lnTo>
                  <a:pt x="71" y="567"/>
                </a:lnTo>
                <a:lnTo>
                  <a:pt x="71" y="70"/>
                </a:lnTo>
                <a:lnTo>
                  <a:pt x="564" y="70"/>
                </a:lnTo>
              </a:path>
            </a:pathLst>
          </a:custGeom>
          <a:solidFill>
            <a:srgbClr val="000000">
              <a:alpha val="54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2" name="Input">
            <a:extLst>
              <a:ext uri="{FF2B5EF4-FFF2-40B4-BE49-F238E27FC236}">
                <a16:creationId xmlns:a16="http://schemas.microsoft.com/office/drawing/2014/main" id="{9254FF6A-0A18-A19A-F36D-471F4DFA29F4}"/>
              </a:ext>
            </a:extLst>
          </p:cNvPr>
          <p:cNvSpPr/>
          <p:nvPr/>
        </p:nvSpPr>
        <p:spPr>
          <a:xfrm>
            <a:off x="3505687" y="3395226"/>
            <a:ext cx="2763112" cy="267021"/>
          </a:xfrm>
          <a:prstGeom prst="roundRect">
            <a:avLst>
              <a:gd name="adj" fmla="val 10785"/>
            </a:avLst>
          </a:prstGeom>
          <a:solidFill>
            <a:srgbClr val="F5F7FA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이메일</a:t>
            </a:r>
            <a:r>
              <a:rPr lang="en-US" altLang="ko-KR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(ID)</a:t>
            </a:r>
            <a:endParaRPr lang="en-US" sz="8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3" name="Input">
            <a:extLst>
              <a:ext uri="{FF2B5EF4-FFF2-40B4-BE49-F238E27FC236}">
                <a16:creationId xmlns:a16="http://schemas.microsoft.com/office/drawing/2014/main" id="{58A76613-9F60-BBE2-A001-D4E4CF16973F}"/>
              </a:ext>
            </a:extLst>
          </p:cNvPr>
          <p:cNvSpPr/>
          <p:nvPr/>
        </p:nvSpPr>
        <p:spPr>
          <a:xfrm>
            <a:off x="3505687" y="3770583"/>
            <a:ext cx="2763112" cy="267021"/>
          </a:xfrm>
          <a:prstGeom prst="roundRect">
            <a:avLst>
              <a:gd name="adj" fmla="val 10785"/>
            </a:avLst>
          </a:prstGeom>
          <a:solidFill>
            <a:srgbClr val="F5F7FA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비밀번호</a:t>
            </a:r>
            <a:endParaRPr lang="en-US" sz="800" dirty="0">
              <a:solidFill>
                <a:srgbClr val="5F5F5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E050048-65EA-0EC4-78E9-41D124FE1EF6}"/>
              </a:ext>
            </a:extLst>
          </p:cNvPr>
          <p:cNvSpPr txBox="1"/>
          <p:nvPr/>
        </p:nvSpPr>
        <p:spPr>
          <a:xfrm>
            <a:off x="3654473" y="4145940"/>
            <a:ext cx="6336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아이디저장</a:t>
            </a:r>
          </a:p>
        </p:txBody>
      </p:sp>
      <p:sp>
        <p:nvSpPr>
          <p:cNvPr id="46" name="Button">
            <a:extLst>
              <a:ext uri="{FF2B5EF4-FFF2-40B4-BE49-F238E27FC236}">
                <a16:creationId xmlns:a16="http://schemas.microsoft.com/office/drawing/2014/main" id="{CD096A58-A168-FBBA-A714-0912B8CE52F2}"/>
              </a:ext>
            </a:extLst>
          </p:cNvPr>
          <p:cNvSpPr/>
          <p:nvPr/>
        </p:nvSpPr>
        <p:spPr>
          <a:xfrm>
            <a:off x="3505686" y="4974954"/>
            <a:ext cx="2763111" cy="396388"/>
          </a:xfrm>
          <a:prstGeom prst="roundRect">
            <a:avLst>
              <a:gd name="adj" fmla="val 5000"/>
            </a:avLst>
          </a:prstGeom>
          <a:solidFill>
            <a:schemeClr val="tx1"/>
          </a:solidFill>
          <a:ln w="6350">
            <a:noFill/>
          </a:ln>
          <a:effectLst>
            <a:outerShdw blurRad="38100" dist="12700" dir="5400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6200" tIns="45720" rIns="76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b="1" dirty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로그인</a:t>
            </a:r>
            <a:endParaRPr lang="en-US" sz="900" b="1" dirty="0">
              <a:solidFill>
                <a:srgbClr val="FFFFFF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690969-F519-82B4-8F0D-58DE3A0F9106}"/>
              </a:ext>
            </a:extLst>
          </p:cNvPr>
          <p:cNvSpPr/>
          <p:nvPr/>
        </p:nvSpPr>
        <p:spPr>
          <a:xfrm>
            <a:off x="4137600" y="1690835"/>
            <a:ext cx="1815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DEMS</a:t>
            </a:r>
            <a:endParaRPr lang="ko-KR" altLang="en-US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26DE2D-231C-14C8-4EB6-5A6CF1A95A82}"/>
              </a:ext>
            </a:extLst>
          </p:cNvPr>
          <p:cNvSpPr txBox="1"/>
          <p:nvPr/>
        </p:nvSpPr>
        <p:spPr>
          <a:xfrm>
            <a:off x="3557861" y="2268399"/>
            <a:ext cx="28453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Experience Management Solution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8ABA6-2329-E035-475E-39A7916F7FBB}"/>
              </a:ext>
            </a:extLst>
          </p:cNvPr>
          <p:cNvSpPr txBox="1"/>
          <p:nvPr/>
        </p:nvSpPr>
        <p:spPr>
          <a:xfrm>
            <a:off x="3505687" y="5861530"/>
            <a:ext cx="2648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*** 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계정생성은 관리자에게 문의하세요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***</a:t>
            </a:r>
          </a:p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CX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 시니어매니저 이재호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010-5199-5531</a:t>
            </a:r>
            <a:endParaRPr lang="ko-KR" altLang="en-US" sz="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Input">
            <a:extLst>
              <a:ext uri="{FF2B5EF4-FFF2-40B4-BE49-F238E27FC236}">
                <a16:creationId xmlns:a16="http://schemas.microsoft.com/office/drawing/2014/main" id="{8E0F1F3A-B0CC-BC76-D779-B60246D84F61}"/>
              </a:ext>
            </a:extLst>
          </p:cNvPr>
          <p:cNvSpPr/>
          <p:nvPr/>
        </p:nvSpPr>
        <p:spPr>
          <a:xfrm>
            <a:off x="3505686" y="4559877"/>
            <a:ext cx="2763112" cy="267021"/>
          </a:xfrm>
          <a:prstGeom prst="roundRect">
            <a:avLst>
              <a:gd name="adj" fmla="val 10785"/>
            </a:avLst>
          </a:prstGeom>
          <a:solidFill>
            <a:srgbClr val="F5F7FA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인증번호 </a:t>
            </a:r>
            <a:r>
              <a:rPr lang="en-US" altLang="ko-KR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6</a:t>
            </a:r>
            <a:r>
              <a:rPr lang="ko-KR" altLang="en-US" sz="8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자리 입력 </a:t>
            </a:r>
            <a:endParaRPr lang="en-US" sz="800" dirty="0">
              <a:solidFill>
                <a:srgbClr val="5F5F5F"/>
              </a:solidFill>
              <a:latin typeface="+mn-ea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67BEB9-062C-AA36-F166-580A48199680}"/>
              </a:ext>
            </a:extLst>
          </p:cNvPr>
          <p:cNvSpPr txBox="1"/>
          <p:nvPr/>
        </p:nvSpPr>
        <p:spPr>
          <a:xfrm>
            <a:off x="3505686" y="4356346"/>
            <a:ext cx="285383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</a:t>
            </a:r>
            <a:r>
              <a:rPr lang="ko-KR" altLang="en-US" sz="700" u="sng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인증번호 </a:t>
            </a:r>
            <a:r>
              <a:rPr lang="ko-KR" altLang="en-US" sz="700" u="sng" dirty="0" err="1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재발송</a:t>
            </a:r>
            <a:endParaRPr lang="ko-KR" altLang="en-US" sz="700" u="sng" dirty="0">
              <a:solidFill>
                <a:schemeClr val="accent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6528B41-B0D5-9C86-3730-EB5DC8E959FB}"/>
              </a:ext>
            </a:extLst>
          </p:cNvPr>
          <p:cNvSpPr/>
          <p:nvPr/>
        </p:nvSpPr>
        <p:spPr>
          <a:xfrm>
            <a:off x="3193423" y="458261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FF820EE-CA01-F903-221A-03D19FA4A9C3}"/>
              </a:ext>
            </a:extLst>
          </p:cNvPr>
          <p:cNvSpPr/>
          <p:nvPr/>
        </p:nvSpPr>
        <p:spPr>
          <a:xfrm>
            <a:off x="5372834" y="433060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말풍선: 사각형 11">
            <a:extLst>
              <a:ext uri="{FF2B5EF4-FFF2-40B4-BE49-F238E27FC236}">
                <a16:creationId xmlns:a16="http://schemas.microsoft.com/office/drawing/2014/main" id="{2D0A871A-D90A-3167-E7DB-AF3D810D3A26}"/>
              </a:ext>
            </a:extLst>
          </p:cNvPr>
          <p:cNvSpPr/>
          <p:nvPr/>
        </p:nvSpPr>
        <p:spPr>
          <a:xfrm>
            <a:off x="6614399" y="3309622"/>
            <a:ext cx="2483738" cy="1014191"/>
          </a:xfrm>
          <a:prstGeom prst="wedgeRectCallout">
            <a:avLst>
              <a:gd name="adj1" fmla="val -59987"/>
              <a:gd name="adj2" fmla="val 85141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SB</a:t>
            </a:r>
            <a:r>
              <a:rPr lang="ko-KR" altLang="en-US" sz="1400" dirty="0">
                <a:solidFill>
                  <a:schemeClr val="tx1"/>
                </a:solidFill>
              </a:rPr>
              <a:t>리뷰 후 의견 반영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동일페이지 하단 확장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타이머 제거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45E3CC4-D6E3-4E27-F9E1-69495B124447}"/>
              </a:ext>
            </a:extLst>
          </p:cNvPr>
          <p:cNvSpPr/>
          <p:nvPr/>
        </p:nvSpPr>
        <p:spPr>
          <a:xfrm>
            <a:off x="5738506" y="4185660"/>
            <a:ext cx="829588" cy="829588"/>
          </a:xfrm>
          <a:prstGeom prst="ellipse">
            <a:avLst/>
          </a:prstGeom>
          <a:noFill/>
          <a:ln>
            <a:solidFill>
              <a:srgbClr val="E6331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7BFB5FE3-4727-2230-7BA8-CB155994D6D5}"/>
              </a:ext>
            </a:extLst>
          </p:cNvPr>
          <p:cNvSpPr/>
          <p:nvPr/>
        </p:nvSpPr>
        <p:spPr>
          <a:xfrm>
            <a:off x="4224841" y="538116"/>
            <a:ext cx="1324800" cy="3610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이어서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B148625-0BA8-5FF3-5574-ECAB3C41EAB4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490458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이메일 인증 </a:t>
            </a:r>
            <a:r>
              <a:rPr lang="en-US" altLang="ko-KR" dirty="0">
                <a:solidFill>
                  <a:schemeClr val="accent5"/>
                </a:solidFill>
              </a:rPr>
              <a:t>(</a:t>
            </a:r>
            <a:r>
              <a:rPr lang="ko-KR" altLang="en-US" dirty="0">
                <a:solidFill>
                  <a:schemeClr val="accent5"/>
                </a:solidFill>
              </a:rPr>
              <a:t>메일 형식 </a:t>
            </a:r>
            <a:r>
              <a:rPr lang="en-US" altLang="ko-KR" dirty="0">
                <a:solidFill>
                  <a:schemeClr val="accent5"/>
                </a:solidFill>
              </a:rPr>
              <a:t>/ </a:t>
            </a:r>
            <a:r>
              <a:rPr lang="ko-KR" altLang="en-US" dirty="0">
                <a:solidFill>
                  <a:schemeClr val="accent5"/>
                </a:solidFill>
              </a:rPr>
              <a:t>본문</a:t>
            </a:r>
            <a:r>
              <a:rPr lang="en-US" altLang="ko-KR" dirty="0">
                <a:solidFill>
                  <a:schemeClr val="accent5"/>
                </a:solidFill>
              </a:rPr>
              <a:t>)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839167"/>
              </p:ext>
            </p:extLst>
          </p:nvPr>
        </p:nvGraphicFramePr>
        <p:xfrm>
          <a:off x="9528812" y="544942"/>
          <a:ext cx="2589769" cy="3450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인증번호 제목으로 기입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보낸 사람 명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: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DEMS_ADMIN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메일주소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: </a:t>
                      </a: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&lt;security-noreply@dems.innocean.com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인증메일 본문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TEXT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인증번호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000000</a:t>
                      </a:r>
                      <a:endParaRPr lang="ko-KR" altLang="en-US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인증번호 숫자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자리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C5E3824-7D52-7E33-AF6C-10CE517BF3AB}"/>
              </a:ext>
            </a:extLst>
          </p:cNvPr>
          <p:cNvSpPr txBox="1"/>
          <p:nvPr/>
        </p:nvSpPr>
        <p:spPr>
          <a:xfrm>
            <a:off x="2812800" y="2046601"/>
            <a:ext cx="3110400" cy="40011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DEMS_ADMIN &lt;security-noreply@dems.innocean.com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E04B8C8-1613-EB04-4520-B631CE0019EF}"/>
              </a:ext>
            </a:extLst>
          </p:cNvPr>
          <p:cNvGrpSpPr/>
          <p:nvPr/>
        </p:nvGrpSpPr>
        <p:grpSpPr>
          <a:xfrm>
            <a:off x="875479" y="807881"/>
            <a:ext cx="7001225" cy="5666854"/>
            <a:chOff x="875479" y="807881"/>
            <a:chExt cx="7001225" cy="566685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A8BC052-3E74-EE07-1902-0821FB45A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5479" y="807881"/>
              <a:ext cx="7001225" cy="5666854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F9C8A48-CFAC-095C-788B-F5B0E7068561}"/>
                </a:ext>
              </a:extLst>
            </p:cNvPr>
            <p:cNvSpPr/>
            <p:nvPr/>
          </p:nvSpPr>
          <p:spPr>
            <a:xfrm>
              <a:off x="2454076" y="2629817"/>
              <a:ext cx="5422628" cy="3844917"/>
            </a:xfrm>
            <a:prstGeom prst="rect">
              <a:avLst/>
            </a:prstGeom>
            <a:solidFill>
              <a:srgbClr val="F5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954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0B94C4B-B302-D111-8FE8-7F30DF97A837}"/>
              </a:ext>
            </a:extLst>
          </p:cNvPr>
          <p:cNvSpPr txBox="1"/>
          <p:nvPr/>
        </p:nvSpPr>
        <p:spPr>
          <a:xfrm>
            <a:off x="2697600" y="2768650"/>
            <a:ext cx="2108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DEMS</a:t>
            </a:r>
          </a:p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experience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management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63B89F-8D05-A33E-1F34-B381EFF8BBE3}"/>
              </a:ext>
            </a:extLst>
          </p:cNvPr>
          <p:cNvSpPr txBox="1"/>
          <p:nvPr/>
        </p:nvSpPr>
        <p:spPr>
          <a:xfrm>
            <a:off x="2697600" y="3419302"/>
            <a:ext cx="16802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자리 코드를 입력하여 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본인 인증 후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DEMS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이용해주세요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3D84B2-62F7-51B7-476D-63897BFE5304}"/>
              </a:ext>
            </a:extLst>
          </p:cNvPr>
          <p:cNvSpPr txBox="1"/>
          <p:nvPr/>
        </p:nvSpPr>
        <p:spPr>
          <a:xfrm>
            <a:off x="2787304" y="3870662"/>
            <a:ext cx="101181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761687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9DD4D51-457F-6F35-5D13-99D116AAC12A}"/>
              </a:ext>
            </a:extLst>
          </p:cNvPr>
          <p:cNvSpPr/>
          <p:nvPr/>
        </p:nvSpPr>
        <p:spPr>
          <a:xfrm>
            <a:off x="2224364" y="182506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FB4B105-025A-AC4B-9F65-707B63FD64A7}"/>
              </a:ext>
            </a:extLst>
          </p:cNvPr>
          <p:cNvSpPr/>
          <p:nvPr/>
        </p:nvSpPr>
        <p:spPr>
          <a:xfrm>
            <a:off x="2224364" y="208213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6832B7E-E969-4FF2-6994-E4184418E402}"/>
              </a:ext>
            </a:extLst>
          </p:cNvPr>
          <p:cNvSpPr/>
          <p:nvPr/>
        </p:nvSpPr>
        <p:spPr>
          <a:xfrm>
            <a:off x="2256790" y="2552172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DB242ED-3659-2D0D-7D3F-82ACBFB95B29}"/>
              </a:ext>
            </a:extLst>
          </p:cNvPr>
          <p:cNvSpPr/>
          <p:nvPr/>
        </p:nvSpPr>
        <p:spPr>
          <a:xfrm>
            <a:off x="2509921" y="3984083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7225ACF4-AB87-D181-0F4D-935E554CAA71}"/>
              </a:ext>
            </a:extLst>
          </p:cNvPr>
          <p:cNvSpPr/>
          <p:nvPr/>
        </p:nvSpPr>
        <p:spPr>
          <a:xfrm>
            <a:off x="4179020" y="4055328"/>
            <a:ext cx="3126580" cy="1014191"/>
          </a:xfrm>
          <a:prstGeom prst="wedgeRectCallout">
            <a:avLst>
              <a:gd name="adj1" fmla="val -61823"/>
              <a:gd name="adj2" fmla="val 100909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SB</a:t>
            </a:r>
            <a:r>
              <a:rPr lang="ko-KR" altLang="en-US" sz="1400" dirty="0">
                <a:solidFill>
                  <a:schemeClr val="tx1"/>
                </a:solidFill>
              </a:rPr>
              <a:t>리뷰 후 의견 반영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접속 디바이스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브라우저 정보 제거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97C65B3-B9CE-A8B7-F13D-906593B50151}"/>
              </a:ext>
            </a:extLst>
          </p:cNvPr>
          <p:cNvSpPr/>
          <p:nvPr/>
        </p:nvSpPr>
        <p:spPr>
          <a:xfrm>
            <a:off x="3349432" y="5172534"/>
            <a:ext cx="829588" cy="829588"/>
          </a:xfrm>
          <a:prstGeom prst="ellipse">
            <a:avLst/>
          </a:prstGeom>
          <a:noFill/>
          <a:ln>
            <a:solidFill>
              <a:srgbClr val="E6331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5F30745-EC12-3F58-97B7-175D2CD1D803}"/>
              </a:ext>
            </a:extLst>
          </p:cNvPr>
          <p:cNvSpPr/>
          <p:nvPr/>
        </p:nvSpPr>
        <p:spPr>
          <a:xfrm>
            <a:off x="11741783" y="-434908"/>
            <a:ext cx="1020833" cy="1020833"/>
          </a:xfrm>
          <a:prstGeom prst="ellipse">
            <a:avLst/>
          </a:prstGeom>
          <a:solidFill>
            <a:srgbClr val="E6331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8/14</a:t>
            </a:r>
            <a:r>
              <a:rPr lang="ko-KR" altLang="en-US" dirty="0"/>
              <a:t>변경</a:t>
            </a:r>
          </a:p>
        </p:txBody>
      </p:sp>
    </p:spTree>
    <p:extLst>
      <p:ext uri="{BB962C8B-B14F-4D97-AF65-F5344CB8AC3E}">
        <p14:creationId xmlns:p14="http://schemas.microsoft.com/office/powerpoint/2010/main" val="1865811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20000"/>
          </a:bodyPr>
          <a:lstStyle/>
          <a:p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22"/>
          </p:nvPr>
        </p:nvSpPr>
        <p:spPr>
          <a:xfrm>
            <a:off x="902503" y="249120"/>
            <a:ext cx="6646154" cy="19949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>
                <a:solidFill>
                  <a:schemeClr val="accent5"/>
                </a:solidFill>
              </a:rPr>
              <a:t>마이페이지 </a:t>
            </a:r>
            <a:r>
              <a:rPr lang="en-US" altLang="ko-KR" dirty="0">
                <a:solidFill>
                  <a:schemeClr val="accent5"/>
                </a:solidFill>
              </a:rPr>
              <a:t>&gt; </a:t>
            </a:r>
            <a:r>
              <a:rPr lang="ko-KR" altLang="en-US" dirty="0" err="1">
                <a:solidFill>
                  <a:schemeClr val="accent5"/>
                </a:solidFill>
              </a:rPr>
              <a:t>내정보</a:t>
            </a:r>
            <a:r>
              <a:rPr lang="ko-KR" altLang="en-US" dirty="0">
                <a:solidFill>
                  <a:schemeClr val="accent5"/>
                </a:solidFill>
              </a:rPr>
              <a:t> 수정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813493"/>
              </p:ext>
            </p:extLst>
          </p:nvPr>
        </p:nvGraphicFramePr>
        <p:xfrm>
          <a:off x="9528812" y="544942"/>
          <a:ext cx="2589769" cy="4359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5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331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Description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이메일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PW (PW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변경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소속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선택사항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이름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휴대전화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선택사항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변경가능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계정구분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슈퍼관리자 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일반관리자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STAFF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팀장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행사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STAFF (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팀원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-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광고주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취소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홈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3961251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 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“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저장되었습니다</a:t>
                      </a:r>
                      <a:r>
                        <a:rPr lang="en-US" altLang="ko-KR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” </a:t>
                      </a:r>
                      <a:r>
                        <a:rPr lang="ko-KR" altLang="en-US" sz="9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출력 후 저장</a:t>
                      </a:r>
                      <a:endParaRPr lang="en-US" altLang="ko-KR" sz="9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39980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10978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007475"/>
                  </a:ext>
                </a:extLst>
              </a:tr>
              <a:tr h="210066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88900" indent="-88900" algn="l">
                        <a:lnSpc>
                          <a:spcPts val="1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700" b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 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Images</a:t>
                      </a:r>
                      <a:r>
                        <a:rPr lang="en-US" altLang="ko-KR" sz="900" b="1" kern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&amp;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Videos</a:t>
                      </a:r>
                      <a:endParaRPr lang="ko-KR" altLang="en-US" sz="9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85725" indent="-85725" latinLnBrk="1">
                        <a:buFont typeface="Arial" panose="020B0604020202020204" pitchFamily="34" charset="0"/>
                        <a:buChar char="•"/>
                      </a:pPr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69482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330415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790639"/>
                  </a:ext>
                </a:extLst>
              </a:tr>
              <a:tr h="265846">
                <a:tc>
                  <a:txBody>
                    <a:bodyPr/>
                    <a:lstStyle/>
                    <a:p>
                      <a:pPr algn="ctr" latinLnBrk="1">
                        <a:lnSpc>
                          <a:spcPts val="1000"/>
                        </a:lnSpc>
                      </a:pPr>
                      <a:r>
                        <a:rPr lang="en-US" altLang="ko-KR" sz="9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900" b="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44308" marR="44308" marT="44308" marB="44308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4308" marR="44308" marT="44308" marB="44308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741242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F88978-9C0E-3C7C-C6E4-E51E07885392}"/>
              </a:ext>
            </a:extLst>
          </p:cNvPr>
          <p:cNvSpPr/>
          <p:nvPr/>
        </p:nvSpPr>
        <p:spPr>
          <a:xfrm>
            <a:off x="73419" y="544942"/>
            <a:ext cx="9237125" cy="330345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Profile Picture">
            <a:extLst>
              <a:ext uri="{FF2B5EF4-FFF2-40B4-BE49-F238E27FC236}">
                <a16:creationId xmlns:a16="http://schemas.microsoft.com/office/drawing/2014/main" id="{47D24706-73F4-ECCD-7163-F761AF06EC22}"/>
              </a:ext>
            </a:extLst>
          </p:cNvPr>
          <p:cNvGrpSpPr>
            <a:grpSpLocks noChangeAspect="1"/>
          </p:cNvGrpSpPr>
          <p:nvPr/>
        </p:nvGrpSpPr>
        <p:grpSpPr>
          <a:xfrm>
            <a:off x="8688000" y="621518"/>
            <a:ext cx="194397" cy="194397"/>
            <a:chOff x="5459192" y="1847688"/>
            <a:chExt cx="1371600" cy="1371600"/>
          </a:xfrm>
        </p:grpSpPr>
        <p:sp>
          <p:nvSpPr>
            <p:cNvPr id="14" name="Background">
              <a:extLst>
                <a:ext uri="{FF2B5EF4-FFF2-40B4-BE49-F238E27FC236}">
                  <a16:creationId xmlns:a16="http://schemas.microsoft.com/office/drawing/2014/main" id="{D7DBACD7-9FFA-A548-CD11-B60E7D409B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59192" y="1847688"/>
              <a:ext cx="1371600" cy="1371600"/>
            </a:xfrm>
            <a:prstGeom prst="ellipse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7" name="Profile Icon">
              <a:extLst>
                <a:ext uri="{FF2B5EF4-FFF2-40B4-BE49-F238E27FC236}">
                  <a16:creationId xmlns:a16="http://schemas.microsoft.com/office/drawing/2014/main" id="{CEE2D4A7-5A2D-B244-1C0E-DD40DB6F4A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861992" y="2209476"/>
              <a:ext cx="566000" cy="648024"/>
            </a:xfrm>
            <a:custGeom>
              <a:avLst/>
              <a:gdLst>
                <a:gd name="T0" fmla="*/ 201 w 400"/>
                <a:gd name="T1" fmla="*/ 0 h 455"/>
                <a:gd name="T2" fmla="*/ 60 w 400"/>
                <a:gd name="T3" fmla="*/ 141 h 455"/>
                <a:gd name="T4" fmla="*/ 138 w 400"/>
                <a:gd name="T5" fmla="*/ 265 h 455"/>
                <a:gd name="T6" fmla="*/ 0 w 400"/>
                <a:gd name="T7" fmla="*/ 455 h 455"/>
                <a:gd name="T8" fmla="*/ 26 w 400"/>
                <a:gd name="T9" fmla="*/ 455 h 455"/>
                <a:gd name="T10" fmla="*/ 201 w 400"/>
                <a:gd name="T11" fmla="*/ 283 h 455"/>
                <a:gd name="T12" fmla="*/ 375 w 400"/>
                <a:gd name="T13" fmla="*/ 455 h 455"/>
                <a:gd name="T14" fmla="*/ 400 w 400"/>
                <a:gd name="T15" fmla="*/ 455 h 455"/>
                <a:gd name="T16" fmla="*/ 263 w 400"/>
                <a:gd name="T17" fmla="*/ 265 h 455"/>
                <a:gd name="T18" fmla="*/ 340 w 400"/>
                <a:gd name="T19" fmla="*/ 141 h 455"/>
                <a:gd name="T20" fmla="*/ 201 w 400"/>
                <a:gd name="T21" fmla="*/ 0 h 455"/>
                <a:gd name="T22" fmla="*/ 201 w 400"/>
                <a:gd name="T23" fmla="*/ 28 h 455"/>
                <a:gd name="T24" fmla="*/ 312 w 400"/>
                <a:gd name="T25" fmla="*/ 141 h 455"/>
                <a:gd name="T26" fmla="*/ 201 w 400"/>
                <a:gd name="T27" fmla="*/ 252 h 455"/>
                <a:gd name="T28" fmla="*/ 88 w 400"/>
                <a:gd name="T29" fmla="*/ 141 h 455"/>
                <a:gd name="T30" fmla="*/ 201 w 400"/>
                <a:gd name="T31" fmla="*/ 2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455">
                  <a:moveTo>
                    <a:pt x="201" y="0"/>
                  </a:moveTo>
                  <a:cubicBezTo>
                    <a:pt x="124" y="0"/>
                    <a:pt x="60" y="64"/>
                    <a:pt x="60" y="141"/>
                  </a:cubicBezTo>
                  <a:cubicBezTo>
                    <a:pt x="60" y="196"/>
                    <a:pt x="92" y="243"/>
                    <a:pt x="138" y="265"/>
                  </a:cubicBezTo>
                  <a:cubicBezTo>
                    <a:pt x="63" y="292"/>
                    <a:pt x="8" y="366"/>
                    <a:pt x="0" y="455"/>
                  </a:cubicBezTo>
                  <a:lnTo>
                    <a:pt x="26" y="455"/>
                  </a:lnTo>
                  <a:cubicBezTo>
                    <a:pt x="35" y="359"/>
                    <a:pt x="111" y="283"/>
                    <a:pt x="201" y="283"/>
                  </a:cubicBezTo>
                  <a:cubicBezTo>
                    <a:pt x="292" y="283"/>
                    <a:pt x="365" y="359"/>
                    <a:pt x="375" y="455"/>
                  </a:cubicBezTo>
                  <a:lnTo>
                    <a:pt x="400" y="455"/>
                  </a:lnTo>
                  <a:cubicBezTo>
                    <a:pt x="393" y="366"/>
                    <a:pt x="338" y="292"/>
                    <a:pt x="263" y="265"/>
                  </a:cubicBezTo>
                  <a:cubicBezTo>
                    <a:pt x="309" y="243"/>
                    <a:pt x="340" y="196"/>
                    <a:pt x="340" y="141"/>
                  </a:cubicBezTo>
                  <a:cubicBezTo>
                    <a:pt x="340" y="64"/>
                    <a:pt x="278" y="0"/>
                    <a:pt x="201" y="0"/>
                  </a:cubicBezTo>
                  <a:close/>
                  <a:moveTo>
                    <a:pt x="201" y="28"/>
                  </a:moveTo>
                  <a:cubicBezTo>
                    <a:pt x="263" y="28"/>
                    <a:pt x="312" y="79"/>
                    <a:pt x="312" y="141"/>
                  </a:cubicBezTo>
                  <a:cubicBezTo>
                    <a:pt x="312" y="203"/>
                    <a:pt x="263" y="252"/>
                    <a:pt x="201" y="252"/>
                  </a:cubicBezTo>
                  <a:cubicBezTo>
                    <a:pt x="139" y="252"/>
                    <a:pt x="88" y="203"/>
                    <a:pt x="88" y="141"/>
                  </a:cubicBezTo>
                  <a:cubicBezTo>
                    <a:pt x="88" y="79"/>
                    <a:pt x="139" y="28"/>
                    <a:pt x="201" y="28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850" dirty="0">
                <a:solidFill>
                  <a:srgbClr val="000000"/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140172-AA74-6D13-36B7-C374E59CB476}"/>
              </a:ext>
            </a:extLst>
          </p:cNvPr>
          <p:cNvSpPr txBox="1"/>
          <p:nvPr/>
        </p:nvSpPr>
        <p:spPr>
          <a:xfrm>
            <a:off x="8841268" y="624892"/>
            <a:ext cx="3962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A31D8-4EC3-D1D0-DDC3-3CF63DF367E5}"/>
              </a:ext>
            </a:extLst>
          </p:cNvPr>
          <p:cNvSpPr/>
          <p:nvPr/>
        </p:nvSpPr>
        <p:spPr>
          <a:xfrm>
            <a:off x="75959" y="545314"/>
            <a:ext cx="9237126" cy="6166886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C6CFB6-419D-D34C-A358-0B7262F941FB}"/>
              </a:ext>
            </a:extLst>
          </p:cNvPr>
          <p:cNvSpPr txBox="1"/>
          <p:nvPr/>
        </p:nvSpPr>
        <p:spPr>
          <a:xfrm>
            <a:off x="206064" y="1059294"/>
            <a:ext cx="771365" cy="5109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마이페이지</a:t>
            </a:r>
            <a:endParaRPr lang="en-US" altLang="ko-KR" sz="10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 정보 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3AC352C-44E0-8DB7-160B-3B2FADC1BB28}"/>
              </a:ext>
            </a:extLst>
          </p:cNvPr>
          <p:cNvSpPr/>
          <p:nvPr/>
        </p:nvSpPr>
        <p:spPr>
          <a:xfrm>
            <a:off x="1454645" y="877591"/>
            <a:ext cx="7880144" cy="5838419"/>
          </a:xfrm>
          <a:prstGeom prst="rect">
            <a:avLst/>
          </a:prstGeom>
          <a:solidFill>
            <a:srgbClr val="F5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54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B8306D-D94D-A1EE-A119-3B0244643E28}"/>
              </a:ext>
            </a:extLst>
          </p:cNvPr>
          <p:cNvSpPr/>
          <p:nvPr/>
        </p:nvSpPr>
        <p:spPr>
          <a:xfrm>
            <a:off x="357600" y="576216"/>
            <a:ext cx="3947992" cy="2616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DEMS l </a:t>
            </a:r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Driving experience Management Solution</a:t>
            </a:r>
            <a:endParaRPr lang="ko-KR" altLang="en-US" sz="1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Menu">
            <a:extLst>
              <a:ext uri="{FF2B5EF4-FFF2-40B4-BE49-F238E27FC236}">
                <a16:creationId xmlns:a16="http://schemas.microsoft.com/office/drawing/2014/main" id="{50AE15DA-8B5D-86FE-82EB-1D368D6DA24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8261" y="649465"/>
            <a:ext cx="161925" cy="111125"/>
          </a:xfrm>
          <a:custGeom>
            <a:avLst/>
            <a:gdLst>
              <a:gd name="T0" fmla="*/ 0 w 1411"/>
              <a:gd name="T1" fmla="*/ 0 h 977"/>
              <a:gd name="T2" fmla="*/ 0 w 1411"/>
              <a:gd name="T3" fmla="*/ 108 h 977"/>
              <a:gd name="T4" fmla="*/ 1411 w 1411"/>
              <a:gd name="T5" fmla="*/ 108 h 977"/>
              <a:gd name="T6" fmla="*/ 1411 w 1411"/>
              <a:gd name="T7" fmla="*/ 0 h 977"/>
              <a:gd name="T8" fmla="*/ 0 w 1411"/>
              <a:gd name="T9" fmla="*/ 0 h 977"/>
              <a:gd name="T10" fmla="*/ 0 w 1411"/>
              <a:gd name="T11" fmla="*/ 434 h 977"/>
              <a:gd name="T12" fmla="*/ 0 w 1411"/>
              <a:gd name="T13" fmla="*/ 542 h 977"/>
              <a:gd name="T14" fmla="*/ 1411 w 1411"/>
              <a:gd name="T15" fmla="*/ 542 h 977"/>
              <a:gd name="T16" fmla="*/ 1411 w 1411"/>
              <a:gd name="T17" fmla="*/ 434 h 977"/>
              <a:gd name="T18" fmla="*/ 0 w 1411"/>
              <a:gd name="T19" fmla="*/ 434 h 977"/>
              <a:gd name="T20" fmla="*/ 0 w 1411"/>
              <a:gd name="T21" fmla="*/ 868 h 977"/>
              <a:gd name="T22" fmla="*/ 0 w 1411"/>
              <a:gd name="T23" fmla="*/ 977 h 977"/>
              <a:gd name="T24" fmla="*/ 1411 w 1411"/>
              <a:gd name="T25" fmla="*/ 977 h 977"/>
              <a:gd name="T26" fmla="*/ 1411 w 1411"/>
              <a:gd name="T27" fmla="*/ 868 h 977"/>
              <a:gd name="T28" fmla="*/ 0 w 1411"/>
              <a:gd name="T29" fmla="*/ 868 h 9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11" h="977">
                <a:moveTo>
                  <a:pt x="0" y="0"/>
                </a:moveTo>
                <a:lnTo>
                  <a:pt x="0" y="108"/>
                </a:lnTo>
                <a:lnTo>
                  <a:pt x="1411" y="108"/>
                </a:lnTo>
                <a:lnTo>
                  <a:pt x="1411" y="0"/>
                </a:lnTo>
                <a:lnTo>
                  <a:pt x="0" y="0"/>
                </a:lnTo>
                <a:close/>
                <a:moveTo>
                  <a:pt x="0" y="434"/>
                </a:moveTo>
                <a:lnTo>
                  <a:pt x="0" y="542"/>
                </a:lnTo>
                <a:lnTo>
                  <a:pt x="1411" y="542"/>
                </a:lnTo>
                <a:lnTo>
                  <a:pt x="1411" y="434"/>
                </a:lnTo>
                <a:lnTo>
                  <a:pt x="0" y="434"/>
                </a:lnTo>
                <a:close/>
                <a:moveTo>
                  <a:pt x="0" y="868"/>
                </a:moveTo>
                <a:lnTo>
                  <a:pt x="0" y="977"/>
                </a:lnTo>
                <a:lnTo>
                  <a:pt x="1411" y="977"/>
                </a:lnTo>
                <a:lnTo>
                  <a:pt x="1411" y="868"/>
                </a:lnTo>
                <a:lnTo>
                  <a:pt x="0" y="86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7830CB-97E9-03C0-29E4-6075D274E5D4}"/>
              </a:ext>
            </a:extLst>
          </p:cNvPr>
          <p:cNvSpPr txBox="1"/>
          <p:nvPr/>
        </p:nvSpPr>
        <p:spPr>
          <a:xfrm>
            <a:off x="1610554" y="1069553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 정보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E33CCA5-7676-5552-A9CA-B683378F7334}"/>
              </a:ext>
            </a:extLst>
          </p:cNvPr>
          <p:cNvCxnSpPr>
            <a:cxnSpLocks/>
          </p:cNvCxnSpPr>
          <p:nvPr/>
        </p:nvCxnSpPr>
        <p:spPr>
          <a:xfrm>
            <a:off x="1695067" y="1479560"/>
            <a:ext cx="745373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3F8E5E-AD05-108C-C494-349BD558D60B}"/>
              </a:ext>
            </a:extLst>
          </p:cNvPr>
          <p:cNvSpPr/>
          <p:nvPr/>
        </p:nvSpPr>
        <p:spPr>
          <a:xfrm>
            <a:off x="1808196" y="1479560"/>
            <a:ext cx="680058" cy="3759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이메일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(ID)</a:t>
            </a:r>
          </a:p>
          <a:p>
            <a:pPr lvl="0" algn="r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PW</a:t>
            </a:r>
          </a:p>
          <a:p>
            <a:pPr lvl="0" algn="r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소속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휴대전화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계정구분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r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0D650AC-1B27-80F1-6261-CD561D44C8DD}"/>
              </a:ext>
            </a:extLst>
          </p:cNvPr>
          <p:cNvSpPr/>
          <p:nvPr/>
        </p:nvSpPr>
        <p:spPr>
          <a:xfrm>
            <a:off x="2566053" y="1479560"/>
            <a:ext cx="1157689" cy="33443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300000"/>
              </a:lnSpc>
            </a:pP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jhlee@the-51.com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더피프티원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이재호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300000"/>
              </a:lnSpc>
            </a:pP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슈퍼관리자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Input">
            <a:extLst>
              <a:ext uri="{FF2B5EF4-FFF2-40B4-BE49-F238E27FC236}">
                <a16:creationId xmlns:a16="http://schemas.microsoft.com/office/drawing/2014/main" id="{E6340DF2-1E34-BFF6-683A-24848A2E0EF0}"/>
              </a:ext>
            </a:extLst>
          </p:cNvPr>
          <p:cNvSpPr/>
          <p:nvPr/>
        </p:nvSpPr>
        <p:spPr>
          <a:xfrm>
            <a:off x="2625005" y="4143681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01051995531</a:t>
            </a:r>
          </a:p>
        </p:txBody>
      </p:sp>
      <p:sp>
        <p:nvSpPr>
          <p:cNvPr id="48" name="Input">
            <a:extLst>
              <a:ext uri="{FF2B5EF4-FFF2-40B4-BE49-F238E27FC236}">
                <a16:creationId xmlns:a16="http://schemas.microsoft.com/office/drawing/2014/main" id="{4E61A593-F722-E5B4-4A53-A6499684828B}"/>
              </a:ext>
            </a:extLst>
          </p:cNvPr>
          <p:cNvSpPr/>
          <p:nvPr/>
        </p:nvSpPr>
        <p:spPr>
          <a:xfrm>
            <a:off x="2618299" y="2085587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기존 패스워드 </a:t>
            </a:r>
            <a:endParaRPr lang="en-US" altLang="ko-KR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49" name="Input">
            <a:extLst>
              <a:ext uri="{FF2B5EF4-FFF2-40B4-BE49-F238E27FC236}">
                <a16:creationId xmlns:a16="http://schemas.microsoft.com/office/drawing/2014/main" id="{A6E0588F-BDE8-7C03-4B18-12277B3B920B}"/>
              </a:ext>
            </a:extLst>
          </p:cNvPr>
          <p:cNvSpPr/>
          <p:nvPr/>
        </p:nvSpPr>
        <p:spPr>
          <a:xfrm>
            <a:off x="2618287" y="2405110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 패스워드 </a:t>
            </a:r>
            <a:endParaRPr lang="en-US" altLang="ko-KR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762A5B-5564-1D27-6CEB-B1329BF101F3}"/>
              </a:ext>
            </a:extLst>
          </p:cNvPr>
          <p:cNvSpPr txBox="1"/>
          <p:nvPr/>
        </p:nvSpPr>
        <p:spPr>
          <a:xfrm>
            <a:off x="3866940" y="2422758"/>
            <a:ext cx="18133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영문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숫자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특수문자 조합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자리 이상</a:t>
            </a:r>
          </a:p>
        </p:txBody>
      </p:sp>
      <p:sp>
        <p:nvSpPr>
          <p:cNvPr id="51" name="Button">
            <a:extLst>
              <a:ext uri="{FF2B5EF4-FFF2-40B4-BE49-F238E27FC236}">
                <a16:creationId xmlns:a16="http://schemas.microsoft.com/office/drawing/2014/main" id="{36ECA4C6-10C4-C21F-5E06-6E70AF7D95B7}"/>
              </a:ext>
            </a:extLst>
          </p:cNvPr>
          <p:cNvSpPr>
            <a:spLocks/>
          </p:cNvSpPr>
          <p:nvPr/>
        </p:nvSpPr>
        <p:spPr bwMode="auto">
          <a:xfrm>
            <a:off x="5865600" y="576520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tx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저장</a:t>
            </a:r>
            <a:endParaRPr lang="en-US" sz="900" dirty="0">
              <a:solidFill>
                <a:schemeClr val="bg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2" name="Button">
            <a:extLst>
              <a:ext uri="{FF2B5EF4-FFF2-40B4-BE49-F238E27FC236}">
                <a16:creationId xmlns:a16="http://schemas.microsoft.com/office/drawing/2014/main" id="{69EEA673-47A2-526A-9DBF-6351D1061EDA}"/>
              </a:ext>
            </a:extLst>
          </p:cNvPr>
          <p:cNvSpPr>
            <a:spLocks/>
          </p:cNvSpPr>
          <p:nvPr/>
        </p:nvSpPr>
        <p:spPr bwMode="auto">
          <a:xfrm>
            <a:off x="5038903" y="5765205"/>
            <a:ext cx="733451" cy="241995"/>
          </a:xfrm>
          <a:prstGeom prst="roundRect">
            <a:avLst>
              <a:gd name="adj" fmla="val 8776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취소</a:t>
            </a:r>
            <a:endParaRPr lang="en-US" sz="900" dirty="0">
              <a:solidFill>
                <a:schemeClr val="tx1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4839AD6-F0B0-73B1-9642-47FE9C59326B}"/>
              </a:ext>
            </a:extLst>
          </p:cNvPr>
          <p:cNvSpPr/>
          <p:nvPr/>
        </p:nvSpPr>
        <p:spPr>
          <a:xfrm>
            <a:off x="6496483" y="5654250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C34EFC17-4BEE-E152-D6A3-B6E57B20B69D}"/>
              </a:ext>
            </a:extLst>
          </p:cNvPr>
          <p:cNvSpPr/>
          <p:nvPr/>
        </p:nvSpPr>
        <p:spPr>
          <a:xfrm>
            <a:off x="4926864" y="5675138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Input">
            <a:extLst>
              <a:ext uri="{FF2B5EF4-FFF2-40B4-BE49-F238E27FC236}">
                <a16:creationId xmlns:a16="http://schemas.microsoft.com/office/drawing/2014/main" id="{2DE10952-8AE4-F3C4-9E9B-42ED9B39F196}"/>
              </a:ext>
            </a:extLst>
          </p:cNvPr>
          <p:cNvSpPr/>
          <p:nvPr/>
        </p:nvSpPr>
        <p:spPr>
          <a:xfrm>
            <a:off x="2625005" y="2733577"/>
            <a:ext cx="1120365" cy="250740"/>
          </a:xfrm>
          <a:prstGeom prst="roundRect">
            <a:avLst>
              <a:gd name="adj" fmla="val 10785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584" tIns="64008" rIns="100584" bIns="64008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5F5F5F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Segoe UI" panose="020B0502040204020203" pitchFamily="34" charset="0"/>
              </a:rPr>
              <a:t>변경 패스워드 확인</a:t>
            </a:r>
            <a:endParaRPr lang="en-US" altLang="ko-KR" sz="700" dirty="0">
              <a:solidFill>
                <a:srgbClr val="5F5F5F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Segoe UI" panose="020B0502040204020203" pitchFamily="34" charset="0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2124C609-B9D5-1BAE-697F-18A69A7A08BC}"/>
              </a:ext>
            </a:extLst>
          </p:cNvPr>
          <p:cNvSpPr/>
          <p:nvPr/>
        </p:nvSpPr>
        <p:spPr>
          <a:xfrm>
            <a:off x="1537943" y="1633646"/>
            <a:ext cx="221538" cy="221538"/>
          </a:xfrm>
          <a:prstGeom prst="ellipse">
            <a:avLst/>
          </a:prstGeom>
          <a:solidFill>
            <a:srgbClr val="E63312"/>
          </a:solidFill>
          <a:ln w="3175">
            <a:solidFill>
              <a:srgbClr val="E6331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44308" tIns="44308" rIns="44308" bIns="443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985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85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AB14C67-3C58-4EA8-A4C2-4C1CCB8B29B4}"/>
              </a:ext>
            </a:extLst>
          </p:cNvPr>
          <p:cNvSpPr/>
          <p:nvPr/>
        </p:nvSpPr>
        <p:spPr>
          <a:xfrm>
            <a:off x="85736" y="1356203"/>
            <a:ext cx="1369441" cy="215905"/>
          </a:xfrm>
          <a:prstGeom prst="rect">
            <a:avLst/>
          </a:prstGeom>
          <a:solidFill>
            <a:schemeClr val="accent5">
              <a:lumMod val="60000"/>
              <a:lumOff val="4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Tap">
            <a:extLst>
              <a:ext uri="{FF2B5EF4-FFF2-40B4-BE49-F238E27FC236}">
                <a16:creationId xmlns:a16="http://schemas.microsoft.com/office/drawing/2014/main" id="{EB6315F5-020B-0B45-1CAF-2A0D45211AC6}"/>
              </a:ext>
            </a:extLst>
          </p:cNvPr>
          <p:cNvGrpSpPr>
            <a:grpSpLocks noChangeAspect="1"/>
          </p:cNvGrpSpPr>
          <p:nvPr/>
        </p:nvGrpSpPr>
        <p:grpSpPr>
          <a:xfrm>
            <a:off x="8546735" y="744827"/>
            <a:ext cx="684208" cy="957228"/>
            <a:chOff x="1228726" y="1538288"/>
            <a:chExt cx="982663" cy="1374776"/>
          </a:xfrm>
        </p:grpSpPr>
        <p:sp>
          <p:nvSpPr>
            <p:cNvPr id="11" name="Touch Point">
              <a:extLst>
                <a:ext uri="{FF2B5EF4-FFF2-40B4-BE49-F238E27FC236}">
                  <a16:creationId xmlns:a16="http://schemas.microsoft.com/office/drawing/2014/main" id="{564B0F7C-728C-2B29-7B43-7D307E6D2B7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" name="Hand">
              <a:extLst>
                <a:ext uri="{FF2B5EF4-FFF2-40B4-BE49-F238E27FC236}">
                  <a16:creationId xmlns:a16="http://schemas.microsoft.com/office/drawing/2014/main" id="{B307CDE4-7765-D562-1CFA-1C7B7BC547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03414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UItfbbf56VsV801Tm1+ZLniuImKs/t58DPI7x5bnHgM=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UItfbbf56VsV801Tm1+ZLniuImKs/t58DPI7x5bnHgM=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UItfbbf56VsV801Tm1+ZLniuImKs/t58DPI7x5bnHgM=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UItfbbf56VsV801Tm1+ZLniuImKs/t58DPI7x5bnHgM=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UItfbbf56VsV801Tm1+ZLniuImKs/t58DPI7x5bnHgM=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k4+i67oDhHph1zZfRWRlfASYkEe971Qe1+WUzOiL19s=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MjBcI7OPBWB7DCqWfTY1SZp22lNOS0G19wdyU0+jZdM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Eht1PxcLvzRBQ6K/pPxS0cKzahZAWBGGvXhEYVQ1lg=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znRgHpYmis/JB0HS+8o+Rfupj29ApZfvniaEzwGtDgk=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N7MUEPNgwxkfw/mn49aXM1MVoDi0lKPDGg5VMYemQVg=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tiX7aZ7GwQjITdxWwnm/5fOBSgxW4ED4OLPXaqT+tr8=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htqbMyMSA0D2yMasrw9mgni6b3DpYxxK9j33Y/9Sb0Q=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3Koezp0l3A49TMn/FcGOwjA2sdgY4HBEe4T/h6Lf3o=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8F58p4FWv+wBIgBAVLi+peijiwp87NPXbWtic9qnzcY=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119368</TotalTime>
  <Words>10307</Words>
  <Application>Microsoft Office PowerPoint</Application>
  <PresentationFormat>와이드스크린</PresentationFormat>
  <Paragraphs>4091</Paragraphs>
  <Slides>52</Slides>
  <Notes>47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52</vt:i4>
      </vt:variant>
    </vt:vector>
  </HeadingPairs>
  <TitlesOfParts>
    <vt:vector size="59" baseType="lpstr">
      <vt:lpstr>나눔스퀘어</vt:lpstr>
      <vt:lpstr>나눔스퀘어OTF ExtraBold</vt:lpstr>
      <vt:lpstr>현대산스 Text</vt:lpstr>
      <vt:lpstr>현대산스 Text Medium</vt:lpstr>
      <vt:lpstr>Arial</vt:lpstr>
      <vt:lpstr>Segoe UI</vt:lpstr>
      <vt:lpstr>Office 테마</vt:lpstr>
      <vt:lpstr>이노션 시승경험고도화 솔루션 DEMS 구축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더피프티원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DEMS</dc:title>
  <dc:creator>이재호</dc:creator>
  <cp:lastModifiedBy>51 T</cp:lastModifiedBy>
  <cp:revision>5063</cp:revision>
  <cp:lastPrinted>2024-08-14T02:34:47Z</cp:lastPrinted>
  <dcterms:created xsi:type="dcterms:W3CDTF">2014-04-28T01:31:15Z</dcterms:created>
  <dcterms:modified xsi:type="dcterms:W3CDTF">2024-08-14T03:08:36Z</dcterms:modified>
</cp:coreProperties>
</file>